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83" r:id="rId1"/>
  </p:sldMasterIdLst>
  <p:notesMasterIdLst>
    <p:notesMasterId r:id="rId7"/>
  </p:notesMasterIdLst>
  <p:handoutMasterIdLst>
    <p:handoutMasterId r:id="rId8"/>
  </p:handoutMasterIdLst>
  <p:sldIdLst>
    <p:sldId id="500" r:id="rId2"/>
    <p:sldId id="496" r:id="rId3"/>
    <p:sldId id="498" r:id="rId4"/>
    <p:sldId id="499" r:id="rId5"/>
    <p:sldId id="497" r:id="rId6"/>
  </p:sldIdLst>
  <p:sldSz cx="12192000" cy="6858000"/>
  <p:notesSz cx="6797675" cy="9926638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Titillium Web" panose="020B0604020202020204" charset="0"/>
      <p:regular r:id="rId13"/>
      <p:bold r:id="rId14"/>
      <p:italic r:id="rId15"/>
      <p:boldItalic r:id="rId16"/>
    </p:embeddedFont>
  </p:embeddedFontLst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sar Alma" initials="GA" lastIdx="121" clrIdx="0">
    <p:extLst/>
  </p:cmAuthor>
  <p:cmAuthor id="2" name="Aljosa Gomilsek" initials="" lastIdx="0" clrIdx="1"/>
  <p:cmAuthor id="3" name="Bojan PBO" initials="BP" lastIdx="1" clrIdx="2"/>
  <p:cmAuthor id="4" name="Eva Ferk" initials="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0C30"/>
    <a:srgbClr val="EBF1DE"/>
    <a:srgbClr val="CC0000"/>
    <a:srgbClr val="E60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91" autoAdjust="0"/>
    <p:restoredTop sz="81567" autoAdjust="0"/>
  </p:normalViewPr>
  <p:slideViewPr>
    <p:cSldViewPr snapToGrid="0">
      <p:cViewPr varScale="1">
        <p:scale>
          <a:sx n="81" d="100"/>
          <a:sy n="81" d="100"/>
        </p:scale>
        <p:origin x="102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95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3D3CA-969E-4302-BCCE-8F13941938D9}" type="datetimeFigureOut">
              <a:rPr lang="en-GB" smtClean="0"/>
              <a:t>12/06/2017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1715-B962-49A9-B256-AA25E0AEA2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750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330E7-DD9A-4D53-BED7-A5B294ED3B99}" type="datetimeFigureOut">
              <a:rPr lang="sl-SI" smtClean="0"/>
              <a:pPr/>
              <a:t>12.6.2017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A64EC-623D-4506-9690-EE76F558C015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19175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76205" y="3288867"/>
            <a:ext cx="6033777" cy="136207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667" b="1" cap="none">
                <a:latin typeface="Titillium Web" panose="00000500000000000000" pitchFamily="2" charset="-18"/>
              </a:defRPr>
            </a:lvl1pPr>
          </a:lstStyle>
          <a:p>
            <a:r>
              <a:rPr lang="sl-SI" dirty="0" smtClean="0"/>
              <a:t>Click to edit </a:t>
            </a:r>
            <a:br>
              <a:rPr lang="sl-SI" dirty="0" smtClean="0"/>
            </a:br>
            <a:r>
              <a:rPr lang="sl-SI" dirty="0" smtClean="0"/>
              <a:t>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976196" y="5014388"/>
            <a:ext cx="10363200" cy="15001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267">
                <a:solidFill>
                  <a:srgbClr val="7F7F7F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1639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19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0608" y="2656206"/>
            <a:ext cx="702628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l-SI" sz="32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PRODUKTIVNOST IN SPREMEMBE</a:t>
            </a:r>
          </a:p>
          <a:p>
            <a:pPr algn="ctr"/>
            <a:endParaRPr lang="sl-SI" sz="3200" b="1" i="1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sl-SI" sz="24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Uroš Rosa, CEO Akrapovič </a:t>
            </a:r>
            <a:r>
              <a:rPr lang="sl-SI" sz="2400" b="1" i="1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d.d</a:t>
            </a:r>
            <a:r>
              <a:rPr lang="sl-SI" sz="24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301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151" y="655987"/>
            <a:ext cx="10195028" cy="620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64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678" y="2074965"/>
            <a:ext cx="4185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 smtClean="0">
                <a:latin typeface="Arial" panose="020B0604020202020204" pitchFamily="34" charset="0"/>
                <a:cs typeface="Arial" panose="020B0604020202020204" pitchFamily="34" charset="0"/>
              </a:rPr>
              <a:t>Sprememba generacij (Generacija Z)</a:t>
            </a:r>
          </a:p>
          <a:p>
            <a:endParaRPr lang="sl-SI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3678" y="839282"/>
            <a:ext cx="53230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32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SPREMEMBE TRGA DELA</a:t>
            </a:r>
            <a:endParaRPr lang="sl-SI" sz="32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09323" y="1424057"/>
            <a:ext cx="63470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Staranje populacij (povprečna starost):</a:t>
            </a:r>
          </a:p>
          <a:p>
            <a:pPr marL="285750" indent="-285750">
              <a:buFontTx/>
              <a:buChar char="-"/>
            </a:pPr>
            <a:r>
              <a:rPr lang="sl-SI" dirty="0" smtClean="0">
                <a:latin typeface="Arial" panose="020B0604020202020204" pitchFamily="34" charset="0"/>
                <a:cs typeface="Arial" panose="020B0604020202020204" pitchFamily="34" charset="0"/>
              </a:rPr>
              <a:t>Nemčija: 47</a:t>
            </a:r>
          </a:p>
          <a:p>
            <a:pPr marL="285750" indent="-285750">
              <a:buFontTx/>
              <a:buChar char="-"/>
            </a:pPr>
            <a:r>
              <a:rPr lang="sl-SI" dirty="0" smtClean="0">
                <a:latin typeface="Arial" panose="020B0604020202020204" pitchFamily="34" charset="0"/>
                <a:cs typeface="Arial" panose="020B0604020202020204" pitchFamily="34" charset="0"/>
              </a:rPr>
              <a:t>Slovenija: 43 (</a:t>
            </a: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Čez 5 let bo vsak 4. zaposlen v Sloveniji </a:t>
            </a:r>
            <a:r>
              <a:rPr lang="sl-SI" dirty="0" err="1">
                <a:latin typeface="Arial" panose="020B0604020202020204" pitchFamily="34" charset="0"/>
                <a:cs typeface="Arial" panose="020B0604020202020204" pitchFamily="34" charset="0"/>
              </a:rPr>
              <a:t>strejši</a:t>
            </a: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 od 50 </a:t>
            </a:r>
            <a:r>
              <a:rPr lang="sl-SI" dirty="0" smtClean="0">
                <a:latin typeface="Arial" panose="020B0604020202020204" pitchFamily="34" charset="0"/>
                <a:cs typeface="Arial" panose="020B0604020202020204" pitchFamily="34" charset="0"/>
              </a:rPr>
              <a:t>let)</a:t>
            </a:r>
          </a:p>
          <a:p>
            <a:pPr marL="285750" indent="-285750">
              <a:buFontTx/>
              <a:buChar char="-"/>
            </a:pPr>
            <a:r>
              <a:rPr lang="sl-SI" dirty="0" smtClean="0">
                <a:latin typeface="Arial" panose="020B0604020202020204" pitchFamily="34" charset="0"/>
                <a:cs typeface="Arial" panose="020B0604020202020204" pitchFamily="34" charset="0"/>
              </a:rPr>
              <a:t>Indija: 26</a:t>
            </a:r>
            <a:endParaRPr lang="sl-S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20" y="2585356"/>
            <a:ext cx="4087319" cy="29540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436" y="2901385"/>
            <a:ext cx="5483122" cy="365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79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678" y="2074965"/>
            <a:ext cx="2800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 smtClean="0">
                <a:latin typeface="Arial" panose="020B0604020202020204" pitchFamily="34" charset="0"/>
                <a:cs typeface="Arial" panose="020B0604020202020204" pitchFamily="34" charset="0"/>
              </a:rPr>
              <a:t>Večanje kompleksnosti:</a:t>
            </a:r>
          </a:p>
          <a:p>
            <a:endParaRPr lang="sl-SI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3678" y="839282"/>
            <a:ext cx="50193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32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SPREMEMBE IZDELKOV</a:t>
            </a:r>
            <a:endParaRPr lang="sl-SI" sz="32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3267" y="1068619"/>
            <a:ext cx="6347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Regijske specifike in individualizacija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7815" t="11050" r="13379" b="62264"/>
          <a:stretch/>
        </p:blipFill>
        <p:spPr>
          <a:xfrm>
            <a:off x="9976462" y="3233566"/>
            <a:ext cx="1128157" cy="7600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2218" t="59421" r="87585" b="9307"/>
          <a:stretch/>
        </p:blipFill>
        <p:spPr>
          <a:xfrm>
            <a:off x="7665912" y="1888629"/>
            <a:ext cx="1306286" cy="890649"/>
          </a:xfrm>
          <a:prstGeom prst="rect">
            <a:avLst/>
          </a:prstGeom>
        </p:spPr>
      </p:pic>
      <p:pic>
        <p:nvPicPr>
          <p:cNvPr id="1026" name="Picture 2" descr="Yamaha YZF-R1 Slip-On Line (Titanium) - Imag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978" y="2837917"/>
            <a:ext cx="3680155" cy="2311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r="85705" b="52096"/>
          <a:stretch/>
        </p:blipFill>
        <p:spPr>
          <a:xfrm>
            <a:off x="5451786" y="4933943"/>
            <a:ext cx="1831422" cy="13540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26908" t="5571" r="61227" b="52314"/>
          <a:stretch/>
        </p:blipFill>
        <p:spPr>
          <a:xfrm>
            <a:off x="9688958" y="5011254"/>
            <a:ext cx="1520041" cy="119940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52723" t="13412" r="37452" b="60735"/>
          <a:stretch/>
        </p:blipFill>
        <p:spPr>
          <a:xfrm>
            <a:off x="5451786" y="2444297"/>
            <a:ext cx="1258784" cy="736270"/>
          </a:xfrm>
          <a:prstGeom prst="rect">
            <a:avLst/>
          </a:prstGeom>
        </p:spPr>
      </p:pic>
      <p:cxnSp>
        <p:nvCxnSpPr>
          <p:cNvPr id="16" name="Straight Arrow Connector 15"/>
          <p:cNvCxnSpPr>
            <a:endCxn id="1026" idx="0"/>
          </p:cNvCxnSpPr>
          <p:nvPr/>
        </p:nvCxnSpPr>
        <p:spPr>
          <a:xfrm flipV="1">
            <a:off x="8319055" y="2837917"/>
            <a:ext cx="1" cy="3956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6570313" y="3035741"/>
            <a:ext cx="369225" cy="3426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710570" y="4904624"/>
            <a:ext cx="529486" cy="5697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645806" y="4742044"/>
            <a:ext cx="614475" cy="6530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9544658" y="3599936"/>
            <a:ext cx="431804" cy="136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383" y="2562957"/>
            <a:ext cx="4481660" cy="372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629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3678" y="839282"/>
            <a:ext cx="11764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SPREMEMBE POSLOVNIH MODELOV IN PROIZVODNIH PROCESOV</a:t>
            </a:r>
            <a:endParaRPr lang="sl-SI" sz="3200" b="1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07" y="1878051"/>
            <a:ext cx="7520482" cy="497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9384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24542</TotalTime>
  <Words>67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Arial</vt:lpstr>
      <vt:lpstr>Titillium Web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Akrapovic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Akrapovič company presentation</dc:title>
  <dc:subject/>
  <dc:creator>aljosa</dc:creator>
  <cp:keywords/>
  <dc:description/>
  <cp:lastModifiedBy>Rosa Uroš</cp:lastModifiedBy>
  <cp:revision>517</cp:revision>
  <cp:lastPrinted>2015-12-16T07:55:23Z</cp:lastPrinted>
  <dcterms:created xsi:type="dcterms:W3CDTF">2015-03-10T10:01:06Z</dcterms:created>
  <dcterms:modified xsi:type="dcterms:W3CDTF">2017-06-13T20:10:00Z</dcterms:modified>
  <cp:category/>
</cp:coreProperties>
</file>