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57" r:id="rId4"/>
    <p:sldId id="263" r:id="rId5"/>
    <p:sldId id="261" r:id="rId6"/>
    <p:sldId id="262" r:id="rId7"/>
  </p:sldIdLst>
  <p:sldSz cx="12192000" cy="6858000"/>
  <p:notesSz cx="6797675" cy="9928225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D9CF3-9C78-4963-A58F-A972DB9B66FF}" type="datetimeFigureOut">
              <a:rPr lang="sl-SI" smtClean="0"/>
              <a:t>12. 03. 2020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E8637-9A62-4FD6-A978-0038977D58D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613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98" y="3070536"/>
            <a:ext cx="275193" cy="36000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6273" y="4122848"/>
            <a:ext cx="4926013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l-SI" dirty="0"/>
              <a:t>Janez Primer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16273" y="6305252"/>
            <a:ext cx="5064125" cy="3937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l-SI" dirty="0"/>
              <a:t>Kraj, datum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66214" y="3045072"/>
            <a:ext cx="9507945" cy="5129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buFontTx/>
              <a:buNone/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l-SI" dirty="0"/>
              <a:t>NASLOV PREZENTACIJE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395" y="6131236"/>
            <a:ext cx="1232029" cy="34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11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65" userDrawn="1">
          <p15:clr>
            <a:srgbClr val="FBAE40"/>
          </p15:clr>
        </p15:guide>
        <p15:guide id="2" pos="506" userDrawn="1">
          <p15:clr>
            <a:srgbClr val="FBAE40"/>
          </p15:clr>
        </p15:guide>
        <p15:guide id="3" pos="7423" userDrawn="1">
          <p15:clr>
            <a:srgbClr val="FBAE40"/>
          </p15:clr>
        </p15:guide>
        <p15:guide id="4" orient="horz" pos="25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07378" y="1855442"/>
            <a:ext cx="9062179" cy="43513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14550" indent="-28575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l-SI" dirty="0"/>
              <a:t>Vsebina, daljše besedilo</a:t>
            </a:r>
            <a:endParaRPr lang="en-US" dirty="0"/>
          </a:p>
          <a:p>
            <a:pPr lvl="1"/>
            <a:r>
              <a:rPr lang="sl-SI" dirty="0"/>
              <a:t>Nivo 1</a:t>
            </a:r>
            <a:endParaRPr lang="en-US" dirty="0"/>
          </a:p>
          <a:p>
            <a:pPr lvl="2"/>
            <a:r>
              <a:rPr lang="sl-SI" dirty="0"/>
              <a:t>Nivo 2</a:t>
            </a:r>
            <a:endParaRPr lang="en-US" dirty="0"/>
          </a:p>
          <a:p>
            <a:pPr lvl="3"/>
            <a:r>
              <a:rPr lang="sl-SI" dirty="0"/>
              <a:t>Nivo 3</a:t>
            </a:r>
            <a:endParaRPr lang="en-US" dirty="0"/>
          </a:p>
          <a:p>
            <a:pPr lvl="4"/>
            <a:r>
              <a:rPr lang="sl-SI" dirty="0"/>
              <a:t>Nivo 4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6" y="412225"/>
            <a:ext cx="215215" cy="28153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07378" y="387504"/>
            <a:ext cx="9062179" cy="3847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lnSpc>
                <a:spcPts val="3000"/>
              </a:lnSpc>
              <a:defRPr sz="3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Naslov diapozitiva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774" y="418360"/>
            <a:ext cx="997650" cy="282021"/>
          </a:xfrm>
          <a:prstGeom prst="rect">
            <a:avLst/>
          </a:prstGeom>
        </p:spPr>
      </p:pic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17562" y="6347255"/>
            <a:ext cx="5275125" cy="15388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l-SI" dirty="0"/>
              <a:t>Vir ali opombe</a:t>
            </a:r>
          </a:p>
        </p:txBody>
      </p:sp>
    </p:spTree>
    <p:extLst>
      <p:ext uri="{BB962C8B-B14F-4D97-AF65-F5344CB8AC3E}">
        <p14:creationId xmlns:p14="http://schemas.microsoft.com/office/powerpoint/2010/main" val="47402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423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orient="horz" pos="4065" userDrawn="1">
          <p15:clr>
            <a:srgbClr val="FBAE40"/>
          </p15:clr>
        </p15:guide>
        <p15:guide id="5" pos="50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807378" y="1855442"/>
            <a:ext cx="5285197" cy="43513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14550" indent="-28575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l-SI" dirty="0"/>
              <a:t>Vsebina, daljše besedilo</a:t>
            </a:r>
            <a:endParaRPr lang="en-US" dirty="0"/>
          </a:p>
          <a:p>
            <a:pPr lvl="1"/>
            <a:r>
              <a:rPr lang="sl-SI" dirty="0"/>
              <a:t>Nivo 1</a:t>
            </a:r>
            <a:endParaRPr lang="en-US" dirty="0"/>
          </a:p>
          <a:p>
            <a:pPr lvl="2"/>
            <a:r>
              <a:rPr lang="sl-SI" dirty="0"/>
              <a:t>Nivo 2</a:t>
            </a:r>
            <a:endParaRPr lang="en-US" dirty="0"/>
          </a:p>
          <a:p>
            <a:pPr lvl="3"/>
            <a:r>
              <a:rPr lang="sl-SI" dirty="0"/>
              <a:t>Nivo 3</a:t>
            </a:r>
            <a:endParaRPr lang="en-US" dirty="0"/>
          </a:p>
          <a:p>
            <a:pPr lvl="4"/>
            <a:r>
              <a:rPr lang="sl-SI" dirty="0"/>
              <a:t>Nivo 4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417068" y="1855442"/>
            <a:ext cx="5285197" cy="43513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14550" indent="-285750">
              <a:lnSpc>
                <a:spcPts val="3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l-SI" dirty="0"/>
              <a:t>Vsebina, daljše besedilo</a:t>
            </a:r>
            <a:endParaRPr lang="en-US" dirty="0"/>
          </a:p>
          <a:p>
            <a:pPr lvl="1"/>
            <a:r>
              <a:rPr lang="sl-SI" dirty="0"/>
              <a:t>Nivo 1</a:t>
            </a:r>
            <a:endParaRPr lang="en-US" dirty="0"/>
          </a:p>
          <a:p>
            <a:pPr lvl="2"/>
            <a:r>
              <a:rPr lang="sl-SI" dirty="0"/>
              <a:t>Nivo 2</a:t>
            </a:r>
            <a:endParaRPr lang="en-US" dirty="0"/>
          </a:p>
          <a:p>
            <a:pPr lvl="3"/>
            <a:r>
              <a:rPr lang="sl-SI" dirty="0"/>
              <a:t>Nivo 3</a:t>
            </a:r>
            <a:endParaRPr lang="en-US" dirty="0"/>
          </a:p>
          <a:p>
            <a:pPr lvl="4"/>
            <a:r>
              <a:rPr lang="sl-SI" dirty="0"/>
              <a:t>Nivo 4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6" y="412225"/>
            <a:ext cx="215215" cy="281538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807378" y="387504"/>
            <a:ext cx="9062179" cy="3847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lnSpc>
                <a:spcPts val="3000"/>
              </a:lnSpc>
              <a:defRPr sz="3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Naslov diapozitiva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817562" y="6347255"/>
            <a:ext cx="5275125" cy="15388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l-SI" dirty="0"/>
              <a:t>Vir ali opombe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417068" y="6347255"/>
            <a:ext cx="5275125" cy="15388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l-SI" dirty="0"/>
              <a:t>Vir ali opombe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774" y="418360"/>
            <a:ext cx="997650" cy="282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202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5" userDrawn="1">
          <p15:clr>
            <a:srgbClr val="FBAE40"/>
          </p15:clr>
        </p15:guide>
        <p15:guide id="2" pos="506" userDrawn="1">
          <p15:clr>
            <a:srgbClr val="FBAE40"/>
          </p15:clr>
        </p15:guide>
        <p15:guide id="3" pos="7423" userDrawn="1">
          <p15:clr>
            <a:srgbClr val="FBAE40"/>
          </p15:clr>
        </p15:guide>
        <p15:guide id="4" orient="horz" pos="406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17562" y="6347255"/>
            <a:ext cx="5275125" cy="15388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l-SI" dirty="0"/>
              <a:t>Vir ali opombe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6" y="412225"/>
            <a:ext cx="215215" cy="28153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07378" y="387504"/>
            <a:ext cx="9062179" cy="3847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lnSpc>
                <a:spcPts val="3000"/>
              </a:lnSpc>
              <a:defRPr sz="3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Naslov diapozitiva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774" y="418360"/>
            <a:ext cx="997650" cy="282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26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6" y="3155696"/>
            <a:ext cx="215215" cy="281538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816934" y="3066289"/>
            <a:ext cx="620055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l-SI" sz="3000" b="1" dirty="0">
                <a:latin typeface="Arial" panose="020B0604020202020204" pitchFamily="34" charset="0"/>
                <a:cs typeface="Arial" panose="020B0604020202020204" pitchFamily="34" charset="0"/>
              </a:rPr>
              <a:t>Hvala</a:t>
            </a:r>
            <a:r>
              <a:rPr lang="sl-SI" sz="30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za pozornost.</a:t>
            </a:r>
            <a:endParaRPr lang="sl-SI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7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02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71" r:id="rId3"/>
    <p:sldLayoutId id="2147483669" r:id="rId4"/>
    <p:sldLayoutId id="2147483670" r:id="rId5"/>
  </p:sldLayoutIdLst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/>
              <a:t>Maja </a:t>
            </a:r>
            <a:r>
              <a:rPr lang="sl-SI" dirty="0" err="1"/>
              <a:t>Bednaš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l-SI" dirty="0"/>
              <a:t>Marec 2020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EA72ABE-76EC-41AC-946D-B8803BC10E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6763" y="3044825"/>
            <a:ext cx="9507537" cy="1025922"/>
          </a:xfrm>
        </p:spPr>
        <p:txBody>
          <a:bodyPr/>
          <a:lstStyle/>
          <a:p>
            <a:r>
              <a:rPr lang="sl-SI" dirty="0"/>
              <a:t>POMLADANSKA NAPOVED </a:t>
            </a:r>
            <a:r>
              <a:rPr lang="sl-SI" b="0" dirty="0"/>
              <a:t>GOSPODARSKIH GIBANJ 2020</a:t>
            </a:r>
          </a:p>
        </p:txBody>
      </p:sp>
    </p:spTree>
    <p:extLst>
      <p:ext uri="{BB962C8B-B14F-4D97-AF65-F5344CB8AC3E}">
        <p14:creationId xmlns:p14="http://schemas.microsoft.com/office/powerpoint/2010/main" val="313668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B673FFD-B49F-4000-A079-DAFB3DA120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723" y="1762395"/>
            <a:ext cx="10372733" cy="5095605"/>
          </a:xfrm>
          <a:prstGeom prst="rect">
            <a:avLst/>
          </a:prstGeom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A407B488-9772-4F1B-8472-AE180320C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78" y="387504"/>
            <a:ext cx="9062179" cy="1154162"/>
          </a:xfrm>
        </p:spPr>
        <p:txBody>
          <a:bodyPr/>
          <a:lstStyle/>
          <a:p>
            <a:r>
              <a:rPr lang="sl-SI" dirty="0"/>
              <a:t>Napoved rasti BDP je ključno odvisna od hitrosti zajezitve širjenja </a:t>
            </a:r>
            <a:r>
              <a:rPr lang="sl-SI" dirty="0" err="1"/>
              <a:t>koronavirusa</a:t>
            </a:r>
            <a:r>
              <a:rPr lang="sl-SI" dirty="0"/>
              <a:t> in ukrepov, ki jih bodo sprejemale vlade 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3E6D663-06DD-47B9-AE7C-A23D3A2936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62" y="6347255"/>
            <a:ext cx="9800908" cy="153888"/>
          </a:xfrm>
        </p:spPr>
        <p:txBody>
          <a:bodyPr/>
          <a:lstStyle/>
          <a:p>
            <a:r>
              <a:rPr lang="sl-SI" dirty="0"/>
              <a:t>Vir: SURS, 2020−2021 napoved UMAR.</a:t>
            </a:r>
          </a:p>
        </p:txBody>
      </p:sp>
    </p:spTree>
    <p:extLst>
      <p:ext uri="{BB962C8B-B14F-4D97-AF65-F5344CB8AC3E}">
        <p14:creationId xmlns:p14="http://schemas.microsoft.com/office/powerpoint/2010/main" val="151521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BA183C20-A3E6-4879-8E96-26EC58B2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79" y="387504"/>
            <a:ext cx="7873484" cy="769441"/>
          </a:xfrm>
        </p:spPr>
        <p:txBody>
          <a:bodyPr/>
          <a:lstStyle/>
          <a:p>
            <a:r>
              <a:rPr lang="sl-SI" dirty="0"/>
              <a:t>Znatna upočasnitev gospodarske rasti </a:t>
            </a:r>
            <a:br>
              <a:rPr lang="sl-SI" dirty="0"/>
            </a:br>
            <a:r>
              <a:rPr lang="sl-SI" dirty="0"/>
              <a:t>v zadnjem lanskem četrtletju</a:t>
            </a:r>
          </a:p>
        </p:txBody>
      </p:sp>
      <p:sp>
        <p:nvSpPr>
          <p:cNvPr id="17" name="PoljeZBesedilom 16">
            <a:extLst>
              <a:ext uri="{FF2B5EF4-FFF2-40B4-BE49-F238E27FC236}">
                <a16:creationId xmlns:a16="http://schemas.microsoft.com/office/drawing/2014/main" id="{F1B7D9B1-D6FB-446D-BA32-9B31C7758E68}"/>
              </a:ext>
            </a:extLst>
          </p:cNvPr>
          <p:cNvSpPr txBox="1"/>
          <p:nvPr/>
        </p:nvSpPr>
        <p:spPr>
          <a:xfrm>
            <a:off x="691081" y="6224275"/>
            <a:ext cx="54049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/>
              <a:t>Vir: SURS.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6055AC-508C-415C-8D68-A0D2302C8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081" y="1470553"/>
            <a:ext cx="9889833" cy="450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14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17624A-2693-4758-8DE0-CF0D9EC67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78" y="387504"/>
            <a:ext cx="9062179" cy="384721"/>
          </a:xfrm>
        </p:spPr>
        <p:txBody>
          <a:bodyPr/>
          <a:lstStyle/>
          <a:p>
            <a:r>
              <a:rPr lang="sl-SI" dirty="0"/>
              <a:t>Rast tujega povpraševanja se upočasnjuje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BE898-167F-4F7C-8417-35F12A48E2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61" y="6347255"/>
            <a:ext cx="11237589" cy="153888"/>
          </a:xfrm>
        </p:spPr>
        <p:txBody>
          <a:bodyPr/>
          <a:lstStyle/>
          <a:p>
            <a:r>
              <a:rPr lang="sl-SI" dirty="0"/>
              <a:t>Vir: EC </a:t>
            </a:r>
            <a:r>
              <a:rPr lang="sl-SI" dirty="0" err="1"/>
              <a:t>Winter</a:t>
            </a:r>
            <a:r>
              <a:rPr lang="sl-SI" dirty="0"/>
              <a:t> </a:t>
            </a:r>
            <a:r>
              <a:rPr lang="sl-SI" dirty="0" err="1"/>
              <a:t>Economic</a:t>
            </a:r>
            <a:r>
              <a:rPr lang="sl-SI" dirty="0"/>
              <a:t> </a:t>
            </a:r>
            <a:r>
              <a:rPr lang="sl-SI" dirty="0" err="1"/>
              <a:t>Forecast</a:t>
            </a:r>
            <a:r>
              <a:rPr lang="sl-SI" dirty="0"/>
              <a:t>, februar 2020; </a:t>
            </a:r>
            <a:r>
              <a:rPr lang="sl-SI" dirty="0" err="1"/>
              <a:t>Focus</a:t>
            </a:r>
            <a:r>
              <a:rPr lang="sl-SI" dirty="0"/>
              <a:t> </a:t>
            </a:r>
            <a:r>
              <a:rPr lang="sl-SI" dirty="0" err="1"/>
              <a:t>Economics</a:t>
            </a:r>
            <a:r>
              <a:rPr lang="sl-SI" dirty="0"/>
              <a:t>, februar 2020; OECD Interim </a:t>
            </a:r>
            <a:r>
              <a:rPr lang="sl-SI" dirty="0" err="1"/>
              <a:t>Economic</a:t>
            </a:r>
            <a:r>
              <a:rPr lang="sl-SI" dirty="0"/>
              <a:t> Outlook, marec 2020; preračuni UMAR.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A8AAE9-EEDB-47BC-8A55-7E42A8CB0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35" y="2099881"/>
            <a:ext cx="12202231" cy="249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59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B93CE396-F0DF-4EE5-A4A5-802FD47D3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78" y="387504"/>
            <a:ext cx="9661839" cy="769441"/>
          </a:xfrm>
        </p:spPr>
        <p:txBody>
          <a:bodyPr/>
          <a:lstStyle/>
          <a:p>
            <a:r>
              <a:rPr lang="sl-SI" dirty="0"/>
              <a:t>Velika negotovost in veliko neznank glede trajanja epidemije in posledic širjenja </a:t>
            </a:r>
            <a:r>
              <a:rPr lang="sl-SI" dirty="0" err="1"/>
              <a:t>koronavirusa</a:t>
            </a:r>
            <a:endParaRPr lang="sl-S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436AE-351E-47EE-B230-C435C852EA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0B54CD-F1F0-4074-9DD0-F8D417A66C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5" y="1488948"/>
            <a:ext cx="11010122" cy="521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3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B93CE396-F0DF-4EE5-A4A5-802FD47D3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78" y="387504"/>
            <a:ext cx="7241153" cy="769441"/>
          </a:xfrm>
        </p:spPr>
        <p:txBody>
          <a:bodyPr/>
          <a:lstStyle/>
          <a:p>
            <a:r>
              <a:rPr lang="sl-SI" dirty="0"/>
              <a:t>Nekatere dejavnosti že močno občutijo vplive širitve </a:t>
            </a:r>
            <a:r>
              <a:rPr lang="sl-SI" dirty="0" err="1"/>
              <a:t>koronavirusa</a:t>
            </a:r>
            <a:endParaRPr lang="sl-S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436AE-351E-47EE-B230-C435C852EA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5C5B48-458A-4118-A5E6-E581E42575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988" y="1517082"/>
            <a:ext cx="12035040" cy="558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39289"/>
      </p:ext>
    </p:extLst>
  </p:cSld>
  <p:clrMapOvr>
    <a:masterClrMapping/>
  </p:clrMapOvr>
</p:sld>
</file>

<file path=ppt/theme/theme1.xml><?xml version="1.0" encoding="utf-8"?>
<a:theme xmlns:a="http://schemas.openxmlformats.org/drawingml/2006/main" name="UMAR predloge">
  <a:themeElements>
    <a:clrScheme name="UMAR barve">
      <a:dk1>
        <a:sysClr val="windowText" lastClr="000000"/>
      </a:dk1>
      <a:lt1>
        <a:sysClr val="window" lastClr="FFFFFF"/>
      </a:lt1>
      <a:dk2>
        <a:srgbClr val="44546A"/>
      </a:dk2>
      <a:lt2>
        <a:srgbClr val="DBDBDB"/>
      </a:lt2>
      <a:accent1>
        <a:srgbClr val="9E001A"/>
      </a:accent1>
      <a:accent2>
        <a:srgbClr val="D99694"/>
      </a:accent2>
      <a:accent3>
        <a:srgbClr val="A6A6A6"/>
      </a:accent3>
      <a:accent4>
        <a:srgbClr val="54A4A3"/>
      </a:accent4>
      <a:accent5>
        <a:srgbClr val="BBD2B0"/>
      </a:accent5>
      <a:accent6>
        <a:srgbClr val="6F3B66"/>
      </a:accent6>
      <a:hlink>
        <a:srgbClr val="0563C1"/>
      </a:hlink>
      <a:folHlink>
        <a:srgbClr val="954F72"/>
      </a:folHlink>
    </a:clrScheme>
    <a:fontScheme name="UMAR pisav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9 JNGG_prezentacija novinarji" id="{2CEC8764-ADB0-48EE-8D4A-B7D74D3098D0}" vid="{B2BB2C45-F0A4-44A9-80F5-A2EADAB5B3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~9028681</Template>
  <TotalTime>457</TotalTime>
  <Words>98</Words>
  <Application>Microsoft Office PowerPoint</Application>
  <PresentationFormat>Širokozaslonsko</PresentationFormat>
  <Paragraphs>11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9" baseType="lpstr">
      <vt:lpstr>Arial</vt:lpstr>
      <vt:lpstr>Calibri</vt:lpstr>
      <vt:lpstr>UMAR predloge</vt:lpstr>
      <vt:lpstr>PowerPointova predstavitev</vt:lpstr>
      <vt:lpstr>Napoved rasti BDP je ključno odvisna od hitrosti zajezitve širjenja koronavirusa in ukrepov, ki jih bodo sprejemale vlade </vt:lpstr>
      <vt:lpstr>Znatna upočasnitev gospodarske rasti  v zadnjem lanskem četrtletju</vt:lpstr>
      <vt:lpstr>Rast tujega povpraševanja se upočasnjuje </vt:lpstr>
      <vt:lpstr>Velika negotovost in veliko neznank glede trajanja epidemije in posledic širjenja koronavirusa</vt:lpstr>
      <vt:lpstr>Nekatere dejavnosti že močno občutijo vplive širitve koronavirusa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Polona Osrajnik</dc:creator>
  <cp:lastModifiedBy>Tanja Kosi Antolič</cp:lastModifiedBy>
  <cp:revision>43</cp:revision>
  <cp:lastPrinted>2020-03-11T17:08:08Z</cp:lastPrinted>
  <dcterms:created xsi:type="dcterms:W3CDTF">2019-09-12T06:00:48Z</dcterms:created>
  <dcterms:modified xsi:type="dcterms:W3CDTF">2020-03-12T10:16:42Z</dcterms:modified>
</cp:coreProperties>
</file>