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theme/themeOverride12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drawings/drawing2.xml" ContentType="application/vnd.openxmlformats-officedocument.drawingml.chartshapes+xml"/>
  <Override PartName="/ppt/theme/themeOverride10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9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2.xml" ContentType="application/vnd.openxmlformats-officedocument.themeOverride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0"/>
  </p:handoutMasterIdLst>
  <p:sldIdLst>
    <p:sldId id="260" r:id="rId2"/>
    <p:sldId id="306" r:id="rId3"/>
    <p:sldId id="329" r:id="rId4"/>
    <p:sldId id="328" r:id="rId5"/>
    <p:sldId id="327" r:id="rId6"/>
    <p:sldId id="326" r:id="rId7"/>
    <p:sldId id="330" r:id="rId8"/>
    <p:sldId id="307" r:id="rId9"/>
    <p:sldId id="334" r:id="rId10"/>
    <p:sldId id="259" r:id="rId11"/>
    <p:sldId id="320" r:id="rId12"/>
    <p:sldId id="333" r:id="rId13"/>
    <p:sldId id="323" r:id="rId14"/>
    <p:sldId id="300" r:id="rId15"/>
    <p:sldId id="332" r:id="rId16"/>
    <p:sldId id="319" r:id="rId17"/>
    <p:sldId id="304" r:id="rId18"/>
    <p:sldId id="299" r:id="rId19"/>
  </p:sldIdLst>
  <p:sldSz cx="9144000" cy="6858000" type="screen4x3"/>
  <p:notesSz cx="666908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001A"/>
    <a:srgbClr val="00823B"/>
    <a:srgbClr val="D79694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704" autoAdjust="0"/>
  </p:normalViewPr>
  <p:slideViewPr>
    <p:cSldViewPr>
      <p:cViewPr>
        <p:scale>
          <a:sx n="100" d="100"/>
          <a:sy n="100" d="100"/>
        </p:scale>
        <p:origin x="-1308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elo\EKONOMSKI%20IZZIVI\2013\konferenca\JF_Slovenija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elo\EKONOMSKI%20IZZIVI\2013\konferenca\grafi\Slika%2025,%2026,%2027,%2029%20Ocena%20konsolidacije.xlsx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elo\EKONOMSKI%20IZZIVI\2013\teksti\grafi\grafi%20EI%20fiskalni%20del%20_%20urejeno\Slika%2025,%2026,%2027,%2029%20Ocena%20konsolidacije.xlsx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elo\EKONOMSKI%20IZZIVI\2013\konferenca\Slika%2028%20Obresti%20ESA95.xls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elo\EKONOMSKI%20IZZIVI\2013\konferenca\grafi\Slika%2014_Javni%20izdatki,staranje.xlsx" TargetMode="External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elo\EKONOMSKI%20IZZIVI\2013\konferenca\Slika%2016_Pokojninske%20projekcije.xlsx" TargetMode="External"/><Relationship Id="rId1" Type="http://schemas.openxmlformats.org/officeDocument/2006/relationships/themeOverride" Target="../theme/themeOverride14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elo\EKONOMSKI%20IZZIVI\2013\konferenca\Slika%204%20Primanjkljaji%20EU_SLO.xls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D:\Delo\EKONOMSKI%20IZZIVI\2013\konferenca\Eu%20primanjkljaj_sort.xls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elo\EKONOMSKI%20IZZIVI\2013\konferenca\grafi\izdatki%202012_2011.xls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elo\EKONOMSKI%20IZZIVI\2013\konferenca\JF_Slovenija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elo\EKONOMSKI%20IZZIVI\2013\teksti\grafi\Razlike%20v%20ocenah%20cikli&#269;nega%20in%20cikli&#269;no%20prilagojenega%20salda%20javnih%20financ.xls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D:\Delo\EKONOMSKI%20IZZIVI\2013\konferenca\Slika%202%20Dolg%20EU.xls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elo\EKONOMSKI%20IZZIVI\2013\konferenca\grafi\Donosnost%20Maja%20do%2014jun13.xlsx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Book2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JF!$B$1</c:f>
              <c:strCache>
                <c:ptCount val="1"/>
                <c:pt idx="0">
                  <c:v>Dejanski saldo (%) BDP</c:v>
                </c:pt>
              </c:strCache>
            </c:strRef>
          </c:tx>
          <c:spPr>
            <a:solidFill>
              <a:srgbClr val="9E001A"/>
            </a:solidFill>
          </c:spPr>
          <c:dLbls>
            <c:spPr>
              <a:solidFill>
                <a:srgbClr val="FFFFFF"/>
              </a:solidFill>
            </c:spPr>
            <c:txPr>
              <a:bodyPr/>
              <a:lstStyle/>
              <a:p>
                <a:pPr>
                  <a:defRPr b="1">
                    <a:solidFill>
                      <a:srgbClr val="9E001A"/>
                    </a:solidFill>
                  </a:defRPr>
                </a:pPr>
                <a:endParaRPr lang="en-US"/>
              </a:p>
            </c:txPr>
            <c:dLblPos val="inEnd"/>
            <c:showVal val="1"/>
          </c:dLbls>
          <c:cat>
            <c:numRef>
              <c:f>JF!$A$2:$A$7</c:f>
              <c:numCache>
                <c:formatCode>0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JF!$B$2:$B$7</c:f>
              <c:numCache>
                <c:formatCode>0.0</c:formatCode>
                <c:ptCount val="6"/>
                <c:pt idx="0">
                  <c:v>-4.6251267011070636E-2</c:v>
                </c:pt>
                <c:pt idx="1">
                  <c:v>-1.884845250164682</c:v>
                </c:pt>
                <c:pt idx="2">
                  <c:v>-6.2357158789389864</c:v>
                </c:pt>
                <c:pt idx="3">
                  <c:v>-5.9301033136813173</c:v>
                </c:pt>
                <c:pt idx="4">
                  <c:v>-6.3525662006227446</c:v>
                </c:pt>
                <c:pt idx="5">
                  <c:v>-3.9973957861377656</c:v>
                </c:pt>
              </c:numCache>
            </c:numRef>
          </c:val>
        </c:ser>
        <c:dLbls>
          <c:showVal val="1"/>
        </c:dLbls>
        <c:gapWidth val="50"/>
        <c:overlap val="-9"/>
        <c:axId val="65293696"/>
        <c:axId val="65315968"/>
      </c:barChart>
      <c:catAx>
        <c:axId val="65293696"/>
        <c:scaling>
          <c:orientation val="minMax"/>
        </c:scaling>
        <c:axPos val="b"/>
        <c:majorGridlines>
          <c:spPr>
            <a:ln>
              <a:prstDash val="sysDot"/>
            </a:ln>
          </c:spPr>
        </c:majorGridlines>
        <c:numFmt formatCode="0" sourceLinked="1"/>
        <c:majorTickMark val="none"/>
        <c:tickLblPos val="low"/>
        <c:crossAx val="65315968"/>
        <c:crosses val="autoZero"/>
        <c:auto val="1"/>
        <c:lblAlgn val="ctr"/>
        <c:lblOffset val="100"/>
      </c:catAx>
      <c:valAx>
        <c:axId val="65315968"/>
        <c:scaling>
          <c:orientation val="minMax"/>
        </c:scaling>
        <c:axPos val="l"/>
        <c:majorGridlines>
          <c:spPr>
            <a:ln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sl-SI" dirty="0" smtClean="0"/>
                  <a:t>V</a:t>
                </a:r>
                <a:r>
                  <a:rPr lang="en-US" dirty="0" smtClean="0"/>
                  <a:t> </a:t>
                </a:r>
                <a:r>
                  <a:rPr lang="en-US" dirty="0"/>
                  <a:t>% BDP</a:t>
                </a:r>
              </a:p>
            </c:rich>
          </c:tx>
          <c:layout>
            <c:manualLayout>
              <c:xMode val="edge"/>
              <c:yMode val="edge"/>
              <c:x val="8.8925693597070119E-3"/>
              <c:y val="0.40638757151983146"/>
            </c:manualLayout>
          </c:layout>
        </c:title>
        <c:numFmt formatCode="0" sourceLinked="0"/>
        <c:majorTickMark val="none"/>
        <c:tickLblPos val="nextTo"/>
        <c:crossAx val="65293696"/>
        <c:crosses val="autoZero"/>
        <c:crossBetween val="between"/>
      </c:valAx>
      <c:spPr>
        <a:ln>
          <a:solidFill>
            <a:prstClr val="black">
              <a:tint val="75000"/>
            </a:prstClr>
          </a:solidFill>
        </a:ln>
      </c:spPr>
    </c:plotArea>
    <c:plotVisOnly val="1"/>
  </c:chart>
  <c:txPr>
    <a:bodyPr/>
    <a:lstStyle/>
    <a:p>
      <a:pPr>
        <a:defRPr sz="1200">
          <a:latin typeface="Myriad Pro" pitchFamily="34" charset="0"/>
          <a:cs typeface="Arial" pitchFamily="34" charset="0"/>
        </a:defRPr>
      </a:pPr>
      <a:endParaRPr lang="en-US"/>
    </a:p>
  </c:txPr>
  <c:externalData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9486301132066001E-2"/>
          <c:y val="7.9767151092559413E-2"/>
          <c:w val="0.89407249171849212"/>
          <c:h val="0.84032991043323246"/>
        </c:manualLayout>
      </c:layout>
      <c:barChart>
        <c:barDir val="col"/>
        <c:grouping val="clustered"/>
        <c:ser>
          <c:idx val="0"/>
          <c:order val="0"/>
          <c:tx>
            <c:strRef>
              <c:f>'slike 25 26 27 29 '!$A$4</c:f>
              <c:strCache>
                <c:ptCount val="1"/>
                <c:pt idx="0">
                  <c:v>Rast  prihodkov</c:v>
                </c:pt>
              </c:strCache>
            </c:strRef>
          </c:tx>
          <c:spPr>
            <a:solidFill>
              <a:srgbClr val="9E001A"/>
            </a:solidFill>
          </c:spPr>
          <c:cat>
            <c:strRef>
              <c:f>'slike 25 26 27 29 '!$B$3:$I$3</c:f>
              <c:strCache>
                <c:ptCount val="8"/>
                <c:pt idx="0">
                  <c:v>2013 PS12</c:v>
                </c:pt>
                <c:pt idx="1">
                  <c:v>2014 PS12</c:v>
                </c:pt>
                <c:pt idx="2">
                  <c:v>2015 PS12</c:v>
                </c:pt>
                <c:pt idx="4">
                  <c:v>2013 PS13</c:v>
                </c:pt>
                <c:pt idx="5">
                  <c:v>2014 PS13</c:v>
                </c:pt>
                <c:pt idx="6">
                  <c:v>2015 PS13</c:v>
                </c:pt>
                <c:pt idx="7">
                  <c:v>2016 PS13</c:v>
                </c:pt>
              </c:strCache>
            </c:strRef>
          </c:cat>
          <c:val>
            <c:numRef>
              <c:f>'slike 25 26 27 29 '!$B$4:$I$4</c:f>
              <c:numCache>
                <c:formatCode>0.0</c:formatCode>
                <c:ptCount val="8"/>
                <c:pt idx="0">
                  <c:v>0.19854258352090975</c:v>
                </c:pt>
                <c:pt idx="1">
                  <c:v>0.53292641744102953</c:v>
                </c:pt>
                <c:pt idx="2">
                  <c:v>0.63832691025162802</c:v>
                </c:pt>
                <c:pt idx="4">
                  <c:v>7.7470143154958038E-2</c:v>
                </c:pt>
                <c:pt idx="5">
                  <c:v>0.69002102491765527</c:v>
                </c:pt>
                <c:pt idx="6">
                  <c:v>0.12351041563605136</c:v>
                </c:pt>
                <c:pt idx="7">
                  <c:v>0.41272144669188293</c:v>
                </c:pt>
              </c:numCache>
            </c:numRef>
          </c:val>
        </c:ser>
        <c:ser>
          <c:idx val="1"/>
          <c:order val="1"/>
          <c:tx>
            <c:strRef>
              <c:f>'slike 25 26 27 29 '!$A$5</c:f>
              <c:strCache>
                <c:ptCount val="1"/>
                <c:pt idx="0">
                  <c:v>Rast odhodkov (brez enkratnih izdatkov)</c:v>
                </c:pt>
              </c:strCache>
            </c:strRef>
          </c:tx>
          <c:spPr>
            <a:solidFill>
              <a:schemeClr val="bg1">
                <a:lumMod val="25000"/>
              </a:schemeClr>
            </a:solidFill>
          </c:spPr>
          <c:cat>
            <c:strRef>
              <c:f>'slike 25 26 27 29 '!$B$3:$I$3</c:f>
              <c:strCache>
                <c:ptCount val="8"/>
                <c:pt idx="0">
                  <c:v>2013 PS12</c:v>
                </c:pt>
                <c:pt idx="1">
                  <c:v>2014 PS12</c:v>
                </c:pt>
                <c:pt idx="2">
                  <c:v>2015 PS12</c:v>
                </c:pt>
                <c:pt idx="4">
                  <c:v>2013 PS13</c:v>
                </c:pt>
                <c:pt idx="5">
                  <c:v>2014 PS13</c:v>
                </c:pt>
                <c:pt idx="6">
                  <c:v>2015 PS13</c:v>
                </c:pt>
                <c:pt idx="7">
                  <c:v>2016 PS13</c:v>
                </c:pt>
              </c:strCache>
            </c:strRef>
          </c:cat>
          <c:val>
            <c:numRef>
              <c:f>'slike 25 26 27 29 '!$B$5:$I$5</c:f>
              <c:numCache>
                <c:formatCode>0.0</c:formatCode>
                <c:ptCount val="8"/>
                <c:pt idx="0">
                  <c:v>-0.11772582217372829</c:v>
                </c:pt>
                <c:pt idx="1">
                  <c:v>0.19005060366846388</c:v>
                </c:pt>
                <c:pt idx="2">
                  <c:v>0.21934242921202352</c:v>
                </c:pt>
                <c:pt idx="4">
                  <c:v>0.33642244594017662</c:v>
                </c:pt>
                <c:pt idx="5">
                  <c:v>0.14525818672309412</c:v>
                </c:pt>
                <c:pt idx="6">
                  <c:v>-3.0566881074541627E-2</c:v>
                </c:pt>
                <c:pt idx="7">
                  <c:v>0.17872693689150426</c:v>
                </c:pt>
              </c:numCache>
            </c:numRef>
          </c:val>
        </c:ser>
        <c:gapWidth val="50"/>
        <c:overlap val="-10"/>
        <c:axId val="66667264"/>
        <c:axId val="66668800"/>
      </c:barChart>
      <c:catAx>
        <c:axId val="66667264"/>
        <c:scaling>
          <c:orientation val="minMax"/>
        </c:scaling>
        <c:axPos val="b"/>
        <c:majorGridlines>
          <c:spPr>
            <a:ln>
              <a:prstDash val="sysDot"/>
            </a:ln>
          </c:spPr>
        </c:majorGridlines>
        <c:majorTickMark val="none"/>
        <c:tickLblPos val="low"/>
        <c:crossAx val="66668800"/>
        <c:crosses val="autoZero"/>
        <c:auto val="1"/>
        <c:lblAlgn val="ctr"/>
        <c:lblOffset val="100"/>
      </c:catAx>
      <c:valAx>
        <c:axId val="66668800"/>
        <c:scaling>
          <c:orientation val="minMax"/>
        </c:scaling>
        <c:axPos val="l"/>
        <c:majorGridlines>
          <c:spPr>
            <a:ln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sl-SI" dirty="0" smtClean="0"/>
                  <a:t>V</a:t>
                </a:r>
                <a:r>
                  <a:rPr lang="en-US" dirty="0" smtClean="0"/>
                  <a:t> </a:t>
                </a:r>
                <a:r>
                  <a:rPr lang="en-US" dirty="0" err="1"/>
                  <a:t>mrd</a:t>
                </a:r>
                <a:r>
                  <a:rPr lang="en-US" dirty="0"/>
                  <a:t> EUR</a:t>
                </a:r>
              </a:p>
            </c:rich>
          </c:tx>
          <c:layout>
            <c:manualLayout>
              <c:xMode val="edge"/>
              <c:yMode val="edge"/>
              <c:x val="7.4732759770190322E-3"/>
              <c:y val="0.41754950508144612"/>
            </c:manualLayout>
          </c:layout>
        </c:title>
        <c:numFmt formatCode="0.0" sourceLinked="1"/>
        <c:majorTickMark val="none"/>
        <c:tickLblPos val="nextTo"/>
        <c:crossAx val="66667264"/>
        <c:crosses val="autoZero"/>
        <c:crossBetween val="between"/>
      </c:valAx>
      <c:spPr>
        <a:ln>
          <a:solidFill>
            <a:prstClr val="black">
              <a:tint val="75000"/>
            </a:prstClr>
          </a:solidFill>
        </a:ln>
      </c:spPr>
    </c:plotArea>
    <c:legend>
      <c:legendPos val="t"/>
      <c:layout>
        <c:manualLayout>
          <c:xMode val="edge"/>
          <c:yMode val="edge"/>
          <c:x val="9.2142315183237095E-2"/>
          <c:y val="1.1616875020941165E-4"/>
          <c:w val="0.88064742813974395"/>
          <c:h val="7.8122492562554768E-2"/>
        </c:manualLayout>
      </c:layout>
    </c:legend>
    <c:plotVisOnly val="1"/>
    <c:dispBlanksAs val="gap"/>
  </c:chart>
  <c:txPr>
    <a:bodyPr/>
    <a:lstStyle/>
    <a:p>
      <a:pPr>
        <a:defRPr sz="1200">
          <a:latin typeface="Myriad Pro" pitchFamily="34" charset="0"/>
          <a:cs typeface="Arial" pitchFamily="34" charset="0"/>
        </a:defRPr>
      </a:pPr>
      <a:endParaRPr lang="en-US"/>
    </a:p>
  </c:txPr>
  <c:externalData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428802028532778E-2"/>
          <c:y val="3.4189102445407314E-2"/>
          <c:w val="0.60523527264477683"/>
          <c:h val="0.93162179510918575"/>
        </c:manualLayout>
      </c:layout>
      <c:barChart>
        <c:barDir val="col"/>
        <c:grouping val="clustered"/>
        <c:ser>
          <c:idx val="0"/>
          <c:order val="0"/>
          <c:tx>
            <c:strRef>
              <c:f>'slike 25 26 27 29 '!$L$98</c:f>
              <c:strCache>
                <c:ptCount val="1"/>
                <c:pt idx="0">
                  <c:v>Sredstva za zaposlene</c:v>
                </c:pt>
              </c:strCache>
            </c:strRef>
          </c:tx>
          <c:spPr>
            <a:solidFill>
              <a:srgbClr val="D79694"/>
            </a:solidFill>
          </c:spPr>
          <c:cat>
            <c:numRef>
              <c:f>'slike 25 26 27 29 '!$M$97:$P$97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'slike 25 26 27 29 '!$M$98:$P$98</c:f>
              <c:numCache>
                <c:formatCode>0.0</c:formatCode>
                <c:ptCount val="4"/>
                <c:pt idx="0">
                  <c:v>0.14109950500540341</c:v>
                </c:pt>
                <c:pt idx="1">
                  <c:v>-4.404287814949732E-4</c:v>
                </c:pt>
                <c:pt idx="2">
                  <c:v>-8.098508181887619E-2</c:v>
                </c:pt>
                <c:pt idx="3">
                  <c:v>-0.15875016279218482</c:v>
                </c:pt>
              </c:numCache>
            </c:numRef>
          </c:val>
        </c:ser>
        <c:ser>
          <c:idx val="1"/>
          <c:order val="1"/>
          <c:tx>
            <c:strRef>
              <c:f>'slike 25 26 27 29 '!$L$99</c:f>
              <c:strCache>
                <c:ptCount val="1"/>
                <c:pt idx="0">
                  <c:v>Vmesna potrošnja</c:v>
                </c:pt>
              </c:strCache>
            </c:strRef>
          </c:tx>
          <c:spPr>
            <a:solidFill>
              <a:schemeClr val="tx1"/>
            </a:solidFill>
          </c:spPr>
          <c:cat>
            <c:numRef>
              <c:f>'slike 25 26 27 29 '!$M$97:$P$97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'slike 25 26 27 29 '!$M$99:$P$99</c:f>
              <c:numCache>
                <c:formatCode>0.0</c:formatCode>
                <c:ptCount val="4"/>
                <c:pt idx="0">
                  <c:v>0.23595471825575087</c:v>
                </c:pt>
                <c:pt idx="1">
                  <c:v>0.23047763133881105</c:v>
                </c:pt>
                <c:pt idx="2">
                  <c:v>0.26975307947347771</c:v>
                </c:pt>
                <c:pt idx="3">
                  <c:v>0.28417749242603513</c:v>
                </c:pt>
              </c:numCache>
            </c:numRef>
          </c:val>
        </c:ser>
        <c:ser>
          <c:idx val="2"/>
          <c:order val="2"/>
          <c:tx>
            <c:strRef>
              <c:f>'slike 25 26 27 29 '!$L$100</c:f>
              <c:strCache>
                <c:ptCount val="1"/>
                <c:pt idx="0">
                  <c:v>Socialni prispevki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cat>
            <c:numRef>
              <c:f>'slike 25 26 27 29 '!$M$97:$P$97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'slike 25 26 27 29 '!$M$100:$P$100</c:f>
              <c:numCache>
                <c:formatCode>0.0</c:formatCode>
                <c:ptCount val="4"/>
                <c:pt idx="0">
                  <c:v>-6.9995017985688163E-2</c:v>
                </c:pt>
                <c:pt idx="1">
                  <c:v>6.6898730684373589E-2</c:v>
                </c:pt>
                <c:pt idx="2">
                  <c:v>1.3452426832571973E-2</c:v>
                </c:pt>
                <c:pt idx="3">
                  <c:v>-4.2133422910631733E-2</c:v>
                </c:pt>
              </c:numCache>
            </c:numRef>
          </c:val>
        </c:ser>
        <c:ser>
          <c:idx val="3"/>
          <c:order val="3"/>
          <c:tx>
            <c:strRef>
              <c:f>'slike 25 26 27 29 '!$L$101</c:f>
              <c:strCache>
                <c:ptCount val="1"/>
                <c:pt idx="0">
                  <c:v>Bruto investicije v osnovna sredstva</c:v>
                </c:pt>
              </c:strCache>
            </c:strRef>
          </c:tx>
          <c:spPr>
            <a:solidFill>
              <a:srgbClr val="9E001A"/>
            </a:solidFill>
          </c:spPr>
          <c:cat>
            <c:numRef>
              <c:f>'slike 25 26 27 29 '!$M$97:$P$97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'slike 25 26 27 29 '!$M$101:$P$101</c:f>
              <c:numCache>
                <c:formatCode>0.0</c:formatCode>
                <c:ptCount val="4"/>
                <c:pt idx="0">
                  <c:v>-9.0427707795820045E-2</c:v>
                </c:pt>
                <c:pt idx="1">
                  <c:v>-3.8078868361641316E-2</c:v>
                </c:pt>
                <c:pt idx="2">
                  <c:v>0.27186840167764736</c:v>
                </c:pt>
                <c:pt idx="3">
                  <c:v>0.15463347097589292</c:v>
                </c:pt>
              </c:numCache>
            </c:numRef>
          </c:val>
        </c:ser>
        <c:ser>
          <c:idx val="4"/>
          <c:order val="4"/>
          <c:tx>
            <c:strRef>
              <c:f>'slike 25 26 27 29 '!$L$102</c:f>
              <c:strCache>
                <c:ptCount val="1"/>
                <c:pt idx="0">
                  <c:v>Drugi odhodki</c:v>
                </c:pt>
              </c:strCache>
            </c:strRef>
          </c:tx>
          <c:spPr>
            <a:solidFill>
              <a:srgbClr val="8C7B70"/>
            </a:solidFill>
          </c:spPr>
          <c:cat>
            <c:numRef>
              <c:f>'slike 25 26 27 29 '!$M$97:$P$97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'slike 25 26 27 29 '!$M$102:$P$102</c:f>
              <c:numCache>
                <c:formatCode>0.0</c:formatCode>
                <c:ptCount val="4"/>
                <c:pt idx="0">
                  <c:v>9.81146969980001E-2</c:v>
                </c:pt>
                <c:pt idx="1">
                  <c:v>0.21898664795750017</c:v>
                </c:pt>
                <c:pt idx="2">
                  <c:v>1.0763517823360061E-2</c:v>
                </c:pt>
                <c:pt idx="3">
                  <c:v>3.6208836813506742E-2</c:v>
                </c:pt>
              </c:numCache>
            </c:numRef>
          </c:val>
        </c:ser>
        <c:axId val="66607744"/>
        <c:axId val="66613632"/>
      </c:barChart>
      <c:lineChart>
        <c:grouping val="standard"/>
        <c:ser>
          <c:idx val="5"/>
          <c:order val="5"/>
          <c:tx>
            <c:strRef>
              <c:f>'slike 25 26 27 29 '!$L$103</c:f>
              <c:strCache>
                <c:ptCount val="1"/>
                <c:pt idx="0">
                  <c:v>Skupaj odhodki (brez enkratnih izdatkov)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numRef>
              <c:f>'slike 25 26 27 29 '!$M$97:$P$97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'slike 25 26 27 29 '!$M$103:$P$103</c:f>
              <c:numCache>
                <c:formatCode>0.0</c:formatCode>
                <c:ptCount val="4"/>
                <c:pt idx="0">
                  <c:v>6.4466737377646563E-2</c:v>
                </c:pt>
                <c:pt idx="1">
                  <c:v>0.44651500449155179</c:v>
                </c:pt>
                <c:pt idx="2">
                  <c:v>0.40082258754618072</c:v>
                </c:pt>
                <c:pt idx="3">
                  <c:v>0.15091327725962261</c:v>
                </c:pt>
              </c:numCache>
            </c:numRef>
          </c:val>
        </c:ser>
        <c:marker val="1"/>
        <c:axId val="66607744"/>
        <c:axId val="66613632"/>
      </c:lineChart>
      <c:catAx>
        <c:axId val="66607744"/>
        <c:scaling>
          <c:orientation val="minMax"/>
        </c:scaling>
        <c:axPos val="b"/>
        <c:majorGridlines>
          <c:spPr>
            <a:ln>
              <a:prstDash val="sysDot"/>
            </a:ln>
          </c:spPr>
        </c:majorGridlines>
        <c:numFmt formatCode="General" sourceLinked="1"/>
        <c:majorTickMark val="none"/>
        <c:tickLblPos val="low"/>
        <c:crossAx val="66613632"/>
        <c:crosses val="autoZero"/>
        <c:auto val="1"/>
        <c:lblAlgn val="ctr"/>
        <c:lblOffset val="100"/>
      </c:catAx>
      <c:valAx>
        <c:axId val="66613632"/>
        <c:scaling>
          <c:orientation val="minMax"/>
        </c:scaling>
        <c:axPos val="l"/>
        <c:majorGridlines>
          <c:spPr>
            <a:ln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sl-SI"/>
                  <a:t>Razlika glede na lanske načrte </a:t>
                </a:r>
                <a:r>
                  <a:rPr lang="en-US"/>
                  <a:t>v mrd EUR</a:t>
                </a:r>
              </a:p>
            </c:rich>
          </c:tx>
          <c:layout>
            <c:manualLayout>
              <c:xMode val="edge"/>
              <c:yMode val="edge"/>
              <c:x val="1.4820948932844993E-3"/>
              <c:y val="0.17249207759984345"/>
            </c:manualLayout>
          </c:layout>
        </c:title>
        <c:numFmt formatCode="0.0" sourceLinked="1"/>
        <c:majorTickMark val="none"/>
        <c:tickLblPos val="nextTo"/>
        <c:crossAx val="66607744"/>
        <c:crosses val="autoZero"/>
        <c:crossBetween val="between"/>
      </c:valAx>
      <c:spPr>
        <a:ln>
          <a:solidFill>
            <a:prstClr val="black">
              <a:tint val="75000"/>
            </a:prstClr>
          </a:solidFill>
        </a:ln>
      </c:spPr>
    </c:plotArea>
    <c:legend>
      <c:legendPos val="r"/>
      <c:layout>
        <c:manualLayout>
          <c:xMode val="edge"/>
          <c:yMode val="edge"/>
          <c:x val="0.69831372903010758"/>
          <c:y val="1.6641449010074721E-2"/>
          <c:w val="0.29388757655293163"/>
          <c:h val="0.91896981627296592"/>
        </c:manualLayout>
      </c:layout>
    </c:legend>
    <c:plotVisOnly val="1"/>
    <c:dispBlanksAs val="gap"/>
  </c:chart>
  <c:txPr>
    <a:bodyPr/>
    <a:lstStyle/>
    <a:p>
      <a:pPr>
        <a:defRPr sz="1200">
          <a:latin typeface="Myriad Pro" pitchFamily="34" charset="0"/>
          <a:cs typeface="Arial" pitchFamily="34" charset="0"/>
        </a:defRPr>
      </a:pPr>
      <a:endParaRPr lang="en-US"/>
    </a:p>
  </c:txPr>
  <c:externalData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6135331368410039E-2"/>
          <c:y val="0.12688067732553798"/>
          <c:w val="0.8400870958315555"/>
          <c:h val="0.80934374914329477"/>
        </c:manualLayout>
      </c:layout>
      <c:barChart>
        <c:barDir val="col"/>
        <c:grouping val="clustered"/>
        <c:ser>
          <c:idx val="0"/>
          <c:order val="0"/>
          <c:tx>
            <c:strRef>
              <c:f>Sheet2!$B$2</c:f>
              <c:strCache>
                <c:ptCount val="1"/>
                <c:pt idx="0">
                  <c:v> Odhodki za obresti, v mio EUR (PS 2012) (desna os)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0">
              <a:noFill/>
            </a:ln>
          </c:spPr>
          <c:cat>
            <c:numRef>
              <c:f>Sheet2!$C$1:$J$1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Sheet2!$C$2:$J$2</c:f>
              <c:numCache>
                <c:formatCode>0.0</c:formatCode>
                <c:ptCount val="8"/>
                <c:pt idx="0">
                  <c:v>416.40189958466749</c:v>
                </c:pt>
                <c:pt idx="1">
                  <c:v>478.53798194999962</c:v>
                </c:pt>
                <c:pt idx="2">
                  <c:v>581.45277299999998</c:v>
                </c:pt>
                <c:pt idx="3">
                  <c:v>659.04588366000053</c:v>
                </c:pt>
                <c:pt idx="4">
                  <c:v>892.46069409999916</c:v>
                </c:pt>
                <c:pt idx="5">
                  <c:v>947.57124194599999</c:v>
                </c:pt>
                <c:pt idx="6">
                  <c:v>955.09716494600002</c:v>
                </c:pt>
                <c:pt idx="7">
                  <c:v>997.33155194599919</c:v>
                </c:pt>
              </c:numCache>
            </c:numRef>
          </c:val>
        </c:ser>
        <c:ser>
          <c:idx val="1"/>
          <c:order val="1"/>
          <c:tx>
            <c:strRef>
              <c:f>Sheet2!$B$3</c:f>
              <c:strCache>
                <c:ptCount val="1"/>
                <c:pt idx="0">
                  <c:v> Odhodki za obresti, v mio EUR (PS 2013) (desna os)</c:v>
                </c:pt>
              </c:strCache>
            </c:strRef>
          </c:tx>
          <c:spPr>
            <a:solidFill>
              <a:srgbClr val="9E001A"/>
            </a:solidFill>
            <a:ln w="0" cap="sq">
              <a:noFill/>
              <a:prstDash val="lgDash"/>
              <a:miter lim="800000"/>
            </a:ln>
          </c:spPr>
          <c:cat>
            <c:numRef>
              <c:f>Sheet2!$C$1:$J$1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Sheet2!$C$3:$J$3</c:f>
              <c:numCache>
                <c:formatCode>#,##0.0</c:formatCode>
                <c:ptCount val="8"/>
                <c:pt idx="0">
                  <c:v>416.40189958466749</c:v>
                </c:pt>
                <c:pt idx="1">
                  <c:v>478.53798194999962</c:v>
                </c:pt>
                <c:pt idx="2">
                  <c:v>581.45277299999998</c:v>
                </c:pt>
                <c:pt idx="3">
                  <c:v>693</c:v>
                </c:pt>
                <c:pt idx="4">
                  <c:v>747.8603209999992</c:v>
                </c:pt>
                <c:pt idx="5">
                  <c:v>959.88667799999996</c:v>
                </c:pt>
                <c:pt idx="6">
                  <c:v>1028.2689370000001</c:v>
                </c:pt>
                <c:pt idx="7">
                  <c:v>1023.151930935</c:v>
                </c:pt>
              </c:numCache>
            </c:numRef>
          </c:val>
        </c:ser>
        <c:gapWidth val="36"/>
        <c:overlap val="-5"/>
        <c:axId val="66813952"/>
        <c:axId val="66815488"/>
      </c:barChart>
      <c:lineChart>
        <c:grouping val="standard"/>
        <c:ser>
          <c:idx val="2"/>
          <c:order val="2"/>
          <c:tx>
            <c:strRef>
              <c:f>Sheet2!$B$4</c:f>
              <c:strCache>
                <c:ptCount val="1"/>
                <c:pt idx="0">
                  <c:v> Odhodki za obresti, % BDP, (PS 2012)</c:v>
                </c:pt>
              </c:strCache>
            </c:strRef>
          </c:tx>
          <c:spPr>
            <a:ln w="38100">
              <a:solidFill>
                <a:sysClr val="windowText" lastClr="000000"/>
              </a:solidFill>
              <a:prstDash val="dash"/>
            </a:ln>
          </c:spPr>
          <c:marker>
            <c:symbol val="none"/>
          </c:marker>
          <c:cat>
            <c:numRef>
              <c:f>Sheet2!$C$1:$J$1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Sheet2!$C$4:$J$4</c:f>
              <c:numCache>
                <c:formatCode>0.0</c:formatCode>
                <c:ptCount val="8"/>
                <c:pt idx="0">
                  <c:v>1.1169720072076639</c:v>
                </c:pt>
                <c:pt idx="1">
                  <c:v>1.3552240076018098</c:v>
                </c:pt>
                <c:pt idx="2">
                  <c:v>1.59</c:v>
                </c:pt>
                <c:pt idx="3">
                  <c:v>1.7936637826524755</c:v>
                </c:pt>
                <c:pt idx="4">
                  <c:v>2.5040175303536771</c:v>
                </c:pt>
                <c:pt idx="5">
                  <c:v>2.5897794459452954</c:v>
                </c:pt>
                <c:pt idx="6">
                  <c:v>2.5094994991785016</c:v>
                </c:pt>
                <c:pt idx="7">
                  <c:v>2.5163837995073006</c:v>
                </c:pt>
              </c:numCache>
            </c:numRef>
          </c:val>
        </c:ser>
        <c:ser>
          <c:idx val="3"/>
          <c:order val="3"/>
          <c:tx>
            <c:strRef>
              <c:f>Sheet2!$B$5</c:f>
              <c:strCache>
                <c:ptCount val="1"/>
                <c:pt idx="0">
                  <c:v> Odhodki za obresti, % BDP, (PS 2013)</c:v>
                </c:pt>
              </c:strCache>
            </c:strRef>
          </c:tx>
          <c:spPr>
            <a:ln w="38100">
              <a:solidFill>
                <a:sysClr val="windowText" lastClr="000000"/>
              </a:solidFill>
              <a:prstDash val="solid"/>
            </a:ln>
          </c:spPr>
          <c:marker>
            <c:symbol val="none"/>
          </c:marker>
          <c:cat>
            <c:numRef>
              <c:f>Sheet2!$C$1:$J$1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Sheet2!$C$5:$J$5</c:f>
              <c:numCache>
                <c:formatCode>0.0</c:formatCode>
                <c:ptCount val="8"/>
                <c:pt idx="0">
                  <c:v>1.1169720072076639</c:v>
                </c:pt>
                <c:pt idx="1">
                  <c:v>1.3552240076018098</c:v>
                </c:pt>
                <c:pt idx="2">
                  <c:v>1.6417897521407026</c:v>
                </c:pt>
                <c:pt idx="3">
                  <c:v>1.9200000000000013</c:v>
                </c:pt>
                <c:pt idx="4">
                  <c:v>2.1086445790945798</c:v>
                </c:pt>
                <c:pt idx="5">
                  <c:v>2.7228986210393478</c:v>
                </c:pt>
                <c:pt idx="6">
                  <c:v>2.8774577198018028</c:v>
                </c:pt>
                <c:pt idx="7">
                  <c:v>2.7795132739500952</c:v>
                </c:pt>
              </c:numCache>
            </c:numRef>
          </c:val>
        </c:ser>
        <c:marker val="1"/>
        <c:axId val="66797952"/>
        <c:axId val="66799488"/>
      </c:lineChart>
      <c:catAx>
        <c:axId val="66797952"/>
        <c:scaling>
          <c:orientation val="minMax"/>
        </c:scaling>
        <c:axPos val="b"/>
        <c:majorGridlines>
          <c:spPr>
            <a:ln w="0"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General" sourceLinked="1"/>
        <c:majorTickMark val="none"/>
        <c:tickLblPos val="low"/>
        <c:crossAx val="66799488"/>
        <c:crosses val="autoZero"/>
        <c:auto val="1"/>
        <c:lblAlgn val="ctr"/>
        <c:lblOffset val="0"/>
      </c:catAx>
      <c:valAx>
        <c:axId val="66799488"/>
        <c:scaling>
          <c:orientation val="minMax"/>
          <c:max val="4"/>
        </c:scaling>
        <c:axPos val="l"/>
        <c:majorGridlines>
          <c:spPr>
            <a:ln w="0"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title>
          <c:tx>
            <c:strRef>
              <c:f>Sheet2!$B$7</c:f>
              <c:strCache>
                <c:ptCount val="1"/>
                <c:pt idx="0">
                  <c:v>V % BDP</c:v>
                </c:pt>
              </c:strCache>
            </c:strRef>
          </c:tx>
          <c:layout>
            <c:manualLayout>
              <c:xMode val="edge"/>
              <c:yMode val="edge"/>
              <c:x val="0"/>
              <c:y val="0.45020898753241462"/>
            </c:manualLayout>
          </c:layout>
          <c:txPr>
            <a:bodyPr rot="-5400000" vert="horz"/>
            <a:lstStyle/>
            <a:p>
              <a:pPr>
                <a:defRPr b="1"/>
              </a:pPr>
              <a:endParaRPr lang="en-US"/>
            </a:p>
          </c:txPr>
        </c:title>
        <c:numFmt formatCode="0.0" sourceLinked="1"/>
        <c:majorTickMark val="none"/>
        <c:tickLblPos val="nextTo"/>
        <c:spPr>
          <a:ln w="0">
            <a:solidFill>
              <a:schemeClr val="bg1">
                <a:lumMod val="75000"/>
              </a:schemeClr>
            </a:solidFill>
            <a:prstDash val="sysDot"/>
          </a:ln>
        </c:spPr>
        <c:crossAx val="66797952"/>
        <c:crosses val="autoZero"/>
        <c:crossBetween val="between"/>
      </c:valAx>
      <c:catAx>
        <c:axId val="66813952"/>
        <c:scaling>
          <c:orientation val="minMax"/>
        </c:scaling>
        <c:delete val="1"/>
        <c:axPos val="b"/>
        <c:numFmt formatCode="General" sourceLinked="1"/>
        <c:tickLblPos val="none"/>
        <c:crossAx val="66815488"/>
        <c:crosses val="autoZero"/>
        <c:auto val="1"/>
        <c:lblAlgn val="ctr"/>
        <c:lblOffset val="100"/>
      </c:catAx>
      <c:valAx>
        <c:axId val="66815488"/>
        <c:scaling>
          <c:orientation val="minMax"/>
          <c:max val="1200"/>
          <c:min val="0"/>
        </c:scaling>
        <c:axPos val="r"/>
        <c:title>
          <c:tx>
            <c:strRef>
              <c:f>Sheet2!$A$2</c:f>
              <c:strCache>
                <c:ptCount val="1"/>
                <c:pt idx="0">
                  <c:v>V mio EUR</c:v>
                </c:pt>
              </c:strCache>
            </c:strRef>
          </c:tx>
          <c:layout/>
          <c:txPr>
            <a:bodyPr rot="-5400000" vert="horz"/>
            <a:lstStyle/>
            <a:p>
              <a:pPr>
                <a:defRPr b="1"/>
              </a:pPr>
              <a:endParaRPr lang="en-US"/>
            </a:p>
          </c:txPr>
        </c:title>
        <c:numFmt formatCode="#,##0" sourceLinked="0"/>
        <c:majorTickMark val="none"/>
        <c:tickLblPos val="nextTo"/>
        <c:spPr>
          <a:ln w="0">
            <a:solidFill>
              <a:schemeClr val="bg1">
                <a:lumMod val="75000"/>
              </a:schemeClr>
            </a:solidFill>
          </a:ln>
        </c:spPr>
        <c:crossAx val="66813952"/>
        <c:crosses val="max"/>
        <c:crossBetween val="between"/>
        <c:majorUnit val="150"/>
      </c:valAx>
      <c:spPr>
        <a:ln w="0">
          <a:solidFill>
            <a:sysClr val="window" lastClr="FFFFFF">
              <a:lumMod val="75000"/>
            </a:sysClr>
          </a:solidFill>
        </a:ln>
      </c:spPr>
    </c:plotArea>
    <c:legend>
      <c:legendPos val="b"/>
      <c:layout>
        <c:manualLayout>
          <c:xMode val="edge"/>
          <c:yMode val="edge"/>
          <c:x val="1.6688813328733461E-2"/>
          <c:y val="2.6144351003743612E-3"/>
          <c:w val="0.97395257739393482"/>
          <c:h val="0.10704893371351087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1200" b="0">
          <a:latin typeface="Myriad Pro" pitchFamily="34" charset="0"/>
          <a:cs typeface="Arial" pitchFamily="34" charset="0"/>
        </a:defRPr>
      </a:pPr>
      <a:endParaRPr lang="en-US"/>
    </a:p>
  </c:txPr>
  <c:externalData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2210421100824466E-2"/>
          <c:y val="2.6845628126044858E-2"/>
          <c:w val="0.83232093543717756"/>
          <c:h val="0.83292988898429465"/>
        </c:manualLayout>
      </c:layout>
      <c:barChart>
        <c:barDir val="col"/>
        <c:grouping val="clustered"/>
        <c:ser>
          <c:idx val="0"/>
          <c:order val="0"/>
          <c:tx>
            <c:strRef>
              <c:f>graf!$C$2</c:f>
              <c:strCache>
                <c:ptCount val="1"/>
                <c:pt idx="0">
                  <c:v>Stopnja starostne odvisnosti starejših (65+/20-64), razlika v o.t. 2060/2010</c:v>
                </c:pt>
              </c:strCache>
            </c:strRef>
          </c:tx>
          <c:spPr>
            <a:solidFill>
              <a:sysClr val="windowText" lastClr="000000">
                <a:lumMod val="50000"/>
                <a:lumOff val="50000"/>
              </a:sysClr>
            </a:solidFill>
            <a:ln>
              <a:solidFill>
                <a:sysClr val="windowText" lastClr="000000">
                  <a:tint val="75000"/>
                  <a:shade val="95000"/>
                  <a:satMod val="105000"/>
                </a:sysClr>
              </a:solidFill>
            </a:ln>
          </c:spPr>
          <c:cat>
            <c:strRef>
              <c:f>graf!$B$3:$B$31</c:f>
              <c:strCache>
                <c:ptCount val="29"/>
                <c:pt idx="0">
                  <c:v>UK</c:v>
                </c:pt>
                <c:pt idx="1">
                  <c:v>BE</c:v>
                </c:pt>
                <c:pt idx="2">
                  <c:v>SE</c:v>
                </c:pt>
                <c:pt idx="3">
                  <c:v>DK</c:v>
                </c:pt>
                <c:pt idx="4">
                  <c:v>IE</c:v>
                </c:pt>
                <c:pt idx="5">
                  <c:v>FR</c:v>
                </c:pt>
                <c:pt idx="6">
                  <c:v>FI</c:v>
                </c:pt>
                <c:pt idx="7">
                  <c:v>AT</c:v>
                </c:pt>
                <c:pt idx="8">
                  <c:v>NL</c:v>
                </c:pt>
                <c:pt idx="9">
                  <c:v>LU</c:v>
                </c:pt>
                <c:pt idx="10">
                  <c:v>IT</c:v>
                </c:pt>
                <c:pt idx="11">
                  <c:v>EA-17</c:v>
                </c:pt>
                <c:pt idx="12">
                  <c:v>EU-27</c:v>
                </c:pt>
                <c:pt idx="13">
                  <c:v>EL</c:v>
                </c:pt>
                <c:pt idx="14">
                  <c:v>DE</c:v>
                </c:pt>
                <c:pt idx="15">
                  <c:v>CY</c:v>
                </c:pt>
                <c:pt idx="16">
                  <c:v>PT</c:v>
                </c:pt>
                <c:pt idx="17">
                  <c:v>EE</c:v>
                </c:pt>
                <c:pt idx="18">
                  <c:v>ES</c:v>
                </c:pt>
                <c:pt idx="19">
                  <c:v>LT</c:v>
                </c:pt>
                <c:pt idx="20">
                  <c:v>CZ</c:v>
                </c:pt>
                <c:pt idx="21">
                  <c:v>HU</c:v>
                </c:pt>
                <c:pt idx="22">
                  <c:v>MT</c:v>
                </c:pt>
                <c:pt idx="23">
                  <c:v>SI</c:v>
                </c:pt>
                <c:pt idx="24">
                  <c:v>BG</c:v>
                </c:pt>
                <c:pt idx="25">
                  <c:v>LV</c:v>
                </c:pt>
                <c:pt idx="26">
                  <c:v>RO</c:v>
                </c:pt>
                <c:pt idx="27">
                  <c:v>SK</c:v>
                </c:pt>
                <c:pt idx="28">
                  <c:v>PL</c:v>
                </c:pt>
              </c:strCache>
            </c:strRef>
          </c:cat>
          <c:val>
            <c:numRef>
              <c:f>graf!$C$3:$C$31</c:f>
              <c:numCache>
                <c:formatCode>0.0</c:formatCode>
                <c:ptCount val="29"/>
                <c:pt idx="0">
                  <c:v>19.042029104459992</c:v>
                </c:pt>
                <c:pt idx="1">
                  <c:v>19.809533422063577</c:v>
                </c:pt>
                <c:pt idx="2">
                  <c:v>20.050402555748619</c:v>
                </c:pt>
                <c:pt idx="3">
                  <c:v>20.162439452241788</c:v>
                </c:pt>
                <c:pt idx="4">
                  <c:v>22.097488950524294</c:v>
                </c:pt>
                <c:pt idx="5">
                  <c:v>23.22905222287158</c:v>
                </c:pt>
                <c:pt idx="6">
                  <c:v>23.806993722777175</c:v>
                </c:pt>
                <c:pt idx="7">
                  <c:v>26.810422474434102</c:v>
                </c:pt>
                <c:pt idx="8">
                  <c:v>26.949607450700068</c:v>
                </c:pt>
                <c:pt idx="9">
                  <c:v>27.117955506980401</c:v>
                </c:pt>
                <c:pt idx="10">
                  <c:v>28.260565807993014</c:v>
                </c:pt>
                <c:pt idx="11">
                  <c:v>28.35568674724124</c:v>
                </c:pt>
                <c:pt idx="12">
                  <c:v>29.243771140098971</c:v>
                </c:pt>
                <c:pt idx="13">
                  <c:v>31.059078327035145</c:v>
                </c:pt>
                <c:pt idx="14">
                  <c:v>31.229169396307693</c:v>
                </c:pt>
                <c:pt idx="15">
                  <c:v>31.407162838082812</c:v>
                </c:pt>
                <c:pt idx="16">
                  <c:v>32.862455080150433</c:v>
                </c:pt>
                <c:pt idx="17">
                  <c:v>33.605405457856996</c:v>
                </c:pt>
                <c:pt idx="18">
                  <c:v>34.593768641171188</c:v>
                </c:pt>
                <c:pt idx="19">
                  <c:v>36.360439335933066</c:v>
                </c:pt>
                <c:pt idx="20">
                  <c:v>36.48225719253211</c:v>
                </c:pt>
                <c:pt idx="21">
                  <c:v>36.518102863551292</c:v>
                </c:pt>
                <c:pt idx="22">
                  <c:v>36.843024913997425</c:v>
                </c:pt>
                <c:pt idx="23">
                  <c:v>37.610886106528675</c:v>
                </c:pt>
                <c:pt idx="24">
                  <c:v>38.087252657367053</c:v>
                </c:pt>
                <c:pt idx="25">
                  <c:v>46.491988104329636</c:v>
                </c:pt>
                <c:pt idx="26">
                  <c:v>47.24786375971231</c:v>
                </c:pt>
                <c:pt idx="27">
                  <c:v>48.823118606203863</c:v>
                </c:pt>
                <c:pt idx="28">
                  <c:v>49.857798870646846</c:v>
                </c:pt>
              </c:numCache>
            </c:numRef>
          </c:val>
        </c:ser>
        <c:gapWidth val="100"/>
        <c:axId val="66879488"/>
        <c:axId val="66881408"/>
      </c:barChart>
      <c:lineChart>
        <c:grouping val="standard"/>
        <c:ser>
          <c:idx val="1"/>
          <c:order val="1"/>
          <c:tx>
            <c:strRef>
              <c:f>graf!$D$2</c:f>
              <c:strCache>
                <c:ptCount val="1"/>
                <c:pt idx="0">
                  <c:v>Javni izdatki za bruto pokojnine, razlika v o.t. BDP 2060/2010 (desna os)</c:v>
                </c:pt>
              </c:strCache>
            </c:strRef>
          </c:tx>
          <c:spPr>
            <a:ln>
              <a:noFill/>
            </a:ln>
          </c:spPr>
          <c:marker>
            <c:spPr>
              <a:solidFill>
                <a:srgbClr val="9E001A"/>
              </a:solidFill>
              <a:ln>
                <a:solidFill>
                  <a:srgbClr val="9E001A"/>
                </a:solidFill>
              </a:ln>
            </c:spPr>
          </c:marker>
          <c:cat>
            <c:strRef>
              <c:f>graf!$B$3:$B$31</c:f>
              <c:strCache>
                <c:ptCount val="29"/>
                <c:pt idx="0">
                  <c:v>UK</c:v>
                </c:pt>
                <c:pt idx="1">
                  <c:v>BE</c:v>
                </c:pt>
                <c:pt idx="2">
                  <c:v>SE</c:v>
                </c:pt>
                <c:pt idx="3">
                  <c:v>DK</c:v>
                </c:pt>
                <c:pt idx="4">
                  <c:v>IE</c:v>
                </c:pt>
                <c:pt idx="5">
                  <c:v>FR</c:v>
                </c:pt>
                <c:pt idx="6">
                  <c:v>FI</c:v>
                </c:pt>
                <c:pt idx="7">
                  <c:v>AT</c:v>
                </c:pt>
                <c:pt idx="8">
                  <c:v>NL</c:v>
                </c:pt>
                <c:pt idx="9">
                  <c:v>LU</c:v>
                </c:pt>
                <c:pt idx="10">
                  <c:v>IT</c:v>
                </c:pt>
                <c:pt idx="11">
                  <c:v>EA-17</c:v>
                </c:pt>
                <c:pt idx="12">
                  <c:v>EU-27</c:v>
                </c:pt>
                <c:pt idx="13">
                  <c:v>EL</c:v>
                </c:pt>
                <c:pt idx="14">
                  <c:v>DE</c:v>
                </c:pt>
                <c:pt idx="15">
                  <c:v>CY</c:v>
                </c:pt>
                <c:pt idx="16">
                  <c:v>PT</c:v>
                </c:pt>
                <c:pt idx="17">
                  <c:v>EE</c:v>
                </c:pt>
                <c:pt idx="18">
                  <c:v>ES</c:v>
                </c:pt>
                <c:pt idx="19">
                  <c:v>LT</c:v>
                </c:pt>
                <c:pt idx="20">
                  <c:v>CZ</c:v>
                </c:pt>
                <c:pt idx="21">
                  <c:v>HU</c:v>
                </c:pt>
                <c:pt idx="22">
                  <c:v>MT</c:v>
                </c:pt>
                <c:pt idx="23">
                  <c:v>SI</c:v>
                </c:pt>
                <c:pt idx="24">
                  <c:v>BG</c:v>
                </c:pt>
                <c:pt idx="25">
                  <c:v>LV</c:v>
                </c:pt>
                <c:pt idx="26">
                  <c:v>RO</c:v>
                </c:pt>
                <c:pt idx="27">
                  <c:v>SK</c:v>
                </c:pt>
                <c:pt idx="28">
                  <c:v>PL</c:v>
                </c:pt>
              </c:strCache>
            </c:strRef>
          </c:cat>
          <c:val>
            <c:numRef>
              <c:f>graf!$D$3:$D$31</c:f>
              <c:numCache>
                <c:formatCode>0.0</c:formatCode>
                <c:ptCount val="29"/>
                <c:pt idx="0">
                  <c:v>1.4969782163558258</c:v>
                </c:pt>
                <c:pt idx="1">
                  <c:v>5.6094530652658392</c:v>
                </c:pt>
                <c:pt idx="2">
                  <c:v>0.63391144355278872</c:v>
                </c:pt>
                <c:pt idx="3">
                  <c:v>-0.58676318826280371</c:v>
                </c:pt>
                <c:pt idx="4">
                  <c:v>4.1490353238851299</c:v>
                </c:pt>
                <c:pt idx="5">
                  <c:v>0.54272604371246658</c:v>
                </c:pt>
                <c:pt idx="6">
                  <c:v>3.1908550594444587</c:v>
                </c:pt>
                <c:pt idx="7">
                  <c:v>1.9833791975515407</c:v>
                </c:pt>
                <c:pt idx="8">
                  <c:v>3.5734808616889602</c:v>
                </c:pt>
                <c:pt idx="9">
                  <c:v>9.439414014725001</c:v>
                </c:pt>
                <c:pt idx="10">
                  <c:v>-0.89682252009730934</c:v>
                </c:pt>
                <c:pt idx="11">
                  <c:v>1.9636788348703791</c:v>
                </c:pt>
                <c:pt idx="12">
                  <c:v>1.5227891235765161</c:v>
                </c:pt>
                <c:pt idx="13">
                  <c:v>1.0099646304064576</c:v>
                </c:pt>
                <c:pt idx="14">
                  <c:v>2.5818010832335587</c:v>
                </c:pt>
                <c:pt idx="15">
                  <c:v>8.7335416635960197</c:v>
                </c:pt>
                <c:pt idx="16">
                  <c:v>0.20999520597154667</c:v>
                </c:pt>
                <c:pt idx="17">
                  <c:v>-1.1297453442528429</c:v>
                </c:pt>
                <c:pt idx="18">
                  <c:v>3.6138807945200129</c:v>
                </c:pt>
                <c:pt idx="19">
                  <c:v>3.4702868388647428</c:v>
                </c:pt>
                <c:pt idx="20">
                  <c:v>2.7315937467775866</c:v>
                </c:pt>
                <c:pt idx="21">
                  <c:v>2.7903387199373997</c:v>
                </c:pt>
                <c:pt idx="22">
                  <c:v>5.5106026149707867</c:v>
                </c:pt>
                <c:pt idx="23">
                  <c:v>7.1132486932999264</c:v>
                </c:pt>
                <c:pt idx="24">
                  <c:v>1.1437136341809193</c:v>
                </c:pt>
                <c:pt idx="25">
                  <c:v>-3.779413810523403</c:v>
                </c:pt>
                <c:pt idx="26">
                  <c:v>3.6968122795566205</c:v>
                </c:pt>
                <c:pt idx="27">
                  <c:v>5.2120602769539417</c:v>
                </c:pt>
                <c:pt idx="28">
                  <c:v>-2.1704185124008823</c:v>
                </c:pt>
              </c:numCache>
            </c:numRef>
          </c:val>
        </c:ser>
        <c:marker val="1"/>
        <c:axId val="66885504"/>
        <c:axId val="66883584"/>
      </c:lineChart>
      <c:catAx>
        <c:axId val="66879488"/>
        <c:scaling>
          <c:orientation val="minMax"/>
        </c:scaling>
        <c:axPos val="b"/>
        <c:majorGridlines>
          <c:spPr>
            <a:ln>
              <a:prstDash val="sysDot"/>
            </a:ln>
          </c:spPr>
        </c:majorGridlines>
        <c:maj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66881408"/>
        <c:crosses val="autoZero"/>
        <c:auto val="1"/>
        <c:lblAlgn val="ctr"/>
        <c:lblOffset val="100"/>
      </c:catAx>
      <c:valAx>
        <c:axId val="66881408"/>
        <c:scaling>
          <c:orientation val="minMax"/>
          <c:max val="50"/>
        </c:scaling>
        <c:axPos val="l"/>
        <c:majorGridlines>
          <c:spPr>
            <a:ln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sl-SI"/>
                  <a:t>razlika v o.t.</a:t>
                </a:r>
              </a:p>
            </c:rich>
          </c:tx>
          <c:layout>
            <c:manualLayout>
              <c:xMode val="edge"/>
              <c:yMode val="edge"/>
              <c:x val="7.9649542015133405E-3"/>
              <c:y val="0.38243526160093688"/>
            </c:manualLayout>
          </c:layout>
        </c:title>
        <c:numFmt formatCode="0.0" sourceLinked="1"/>
        <c:tickLblPos val="nextTo"/>
        <c:crossAx val="66879488"/>
        <c:crosses val="autoZero"/>
        <c:crossBetween val="between"/>
      </c:valAx>
      <c:valAx>
        <c:axId val="66883584"/>
        <c:scaling>
          <c:orientation val="minMax"/>
          <c:max val="14"/>
          <c:min val="-6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razlika v o.t.</a:t>
                </a:r>
                <a:r>
                  <a:rPr lang="sl-SI"/>
                  <a:t> BDP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0.96049321246839015"/>
              <c:y val="0.40198537788054461"/>
            </c:manualLayout>
          </c:layout>
        </c:title>
        <c:numFmt formatCode="0.0" sourceLinked="1"/>
        <c:tickLblPos val="nextTo"/>
        <c:crossAx val="66885504"/>
        <c:crosses val="max"/>
        <c:crossBetween val="between"/>
        <c:majorUnit val="2"/>
      </c:valAx>
      <c:catAx>
        <c:axId val="66885504"/>
        <c:scaling>
          <c:orientation val="minMax"/>
        </c:scaling>
        <c:delete val="1"/>
        <c:axPos val="b"/>
        <c:tickLblPos val="none"/>
        <c:crossAx val="66883584"/>
        <c:crosses val="autoZero"/>
        <c:auto val="1"/>
        <c:lblAlgn val="ctr"/>
        <c:lblOffset val="100"/>
      </c:catAx>
      <c:spPr>
        <a:ln>
          <a:solidFill>
            <a:sysClr val="windowText" lastClr="000000">
              <a:tint val="75000"/>
              <a:shade val="95000"/>
              <a:satMod val="105000"/>
            </a:sysClr>
          </a:solidFill>
        </a:ln>
      </c:spPr>
    </c:plotArea>
    <c:legend>
      <c:legendPos val="r"/>
      <c:layout>
        <c:manualLayout>
          <c:xMode val="edge"/>
          <c:yMode val="edge"/>
          <c:x val="0.14053368328958887"/>
          <c:y val="4.3038057742782153E-2"/>
          <c:w val="0.34752503269667911"/>
          <c:h val="0.13640492855059791"/>
        </c:manualLayout>
      </c:layout>
      <c:spPr>
        <a:solidFill>
          <a:sysClr val="window" lastClr="FFFFFF"/>
        </a:solidFill>
      </c:spPr>
    </c:legend>
    <c:plotVisOnly val="1"/>
    <c:dispBlanksAs val="gap"/>
  </c:chart>
  <c:spPr>
    <a:ln>
      <a:noFill/>
    </a:ln>
  </c:spPr>
  <c:txPr>
    <a:bodyPr/>
    <a:lstStyle/>
    <a:p>
      <a:pPr>
        <a:defRPr sz="1050">
          <a:latin typeface="Arial" pitchFamily="34" charset="0"/>
          <a:cs typeface="Arial" pitchFamily="34" charset="0"/>
        </a:defRPr>
      </a:pPr>
      <a:endParaRPr lang="en-US"/>
    </a:p>
  </c:txPr>
  <c:externalData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4319295988587645E-2"/>
          <c:y val="2.6845628126044876E-2"/>
          <c:w val="0.90073686957284849"/>
          <c:h val="0.86929913533825365"/>
        </c:manualLayout>
      </c:layout>
      <c:barChart>
        <c:barDir val="col"/>
        <c:grouping val="clustered"/>
        <c:ser>
          <c:idx val="0"/>
          <c:order val="0"/>
          <c:tx>
            <c:strRef>
              <c:f>Sheet1!$A$3</c:f>
              <c:strCache>
                <c:ptCount val="1"/>
                <c:pt idx="0">
                  <c:v>Javni izdatki za pokojnine, ZPIZ-1</c:v>
                </c:pt>
              </c:strCache>
            </c:strRef>
          </c:tx>
          <c:spPr>
            <a:solidFill>
              <a:sysClr val="window" lastClr="FFFFFF">
                <a:lumMod val="50000"/>
              </a:sysClr>
            </a:solidFill>
            <a:ln>
              <a:solidFill>
                <a:sysClr val="windowText" lastClr="000000">
                  <a:tint val="75000"/>
                  <a:shade val="95000"/>
                  <a:satMod val="105000"/>
                </a:sysClr>
              </a:solidFill>
            </a:ln>
          </c:spPr>
          <c:cat>
            <c:numRef>
              <c:f>Sheet1!$B$2:$G$2</c:f>
              <c:numCache>
                <c:formatCode>General</c:formatCode>
                <c:ptCount val="6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  <c:pt idx="5">
                  <c:v>2060</c:v>
                </c:pt>
              </c:numCache>
            </c:numRef>
          </c:cat>
          <c:val>
            <c:numRef>
              <c:f>Sheet1!$B$3:$G$3</c:f>
              <c:numCache>
                <c:formatCode>General</c:formatCode>
                <c:ptCount val="6"/>
                <c:pt idx="0">
                  <c:v>11.2</c:v>
                </c:pt>
                <c:pt idx="1">
                  <c:v>12.2</c:v>
                </c:pt>
                <c:pt idx="2">
                  <c:v>13.3</c:v>
                </c:pt>
                <c:pt idx="3">
                  <c:v>15.8</c:v>
                </c:pt>
                <c:pt idx="4">
                  <c:v>17.899999999999999</c:v>
                </c:pt>
                <c:pt idx="5">
                  <c:v>18.3</c:v>
                </c:pt>
              </c:numCache>
            </c:numRef>
          </c:val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Javni izdatki za pokojnine, ZPIZ-2</c:v>
                </c:pt>
              </c:strCache>
            </c:strRef>
          </c:tx>
          <c:spPr>
            <a:solidFill>
              <a:srgbClr val="9E001A"/>
            </a:solidFill>
          </c:spPr>
          <c:cat>
            <c:numRef>
              <c:f>Sheet1!$B$2:$G$2</c:f>
              <c:numCache>
                <c:formatCode>General</c:formatCode>
                <c:ptCount val="6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  <c:pt idx="5">
                  <c:v>2060</c:v>
                </c:pt>
              </c:numCache>
            </c:numRef>
          </c:cat>
          <c:val>
            <c:numRef>
              <c:f>Sheet1!$B$4:$G$4</c:f>
              <c:numCache>
                <c:formatCode>General</c:formatCode>
                <c:ptCount val="6"/>
                <c:pt idx="0">
                  <c:v>11.2</c:v>
                </c:pt>
                <c:pt idx="1">
                  <c:v>11.7</c:v>
                </c:pt>
                <c:pt idx="2">
                  <c:v>12.7</c:v>
                </c:pt>
                <c:pt idx="3">
                  <c:v>14.8</c:v>
                </c:pt>
                <c:pt idx="4">
                  <c:v>16.7</c:v>
                </c:pt>
                <c:pt idx="5">
                  <c:v>17</c:v>
                </c:pt>
              </c:numCache>
            </c:numRef>
          </c:val>
        </c:ser>
        <c:gapWidth val="50"/>
        <c:overlap val="-10"/>
        <c:axId val="66937984"/>
        <c:axId val="66939520"/>
      </c:barChart>
      <c:catAx>
        <c:axId val="66937984"/>
        <c:scaling>
          <c:orientation val="minMax"/>
        </c:scaling>
        <c:axPos val="b"/>
        <c:majorGridlines>
          <c:spPr>
            <a:ln>
              <a:prstDash val="sysDot"/>
            </a:ln>
          </c:spPr>
        </c:majorGridlines>
        <c:numFmt formatCode="General" sourceLinked="1"/>
        <c:majorTickMark val="none"/>
        <c:tickLblPos val="nextTo"/>
        <c:crossAx val="66939520"/>
        <c:crosses val="autoZero"/>
        <c:auto val="1"/>
        <c:lblAlgn val="ctr"/>
        <c:lblOffset val="100"/>
      </c:catAx>
      <c:valAx>
        <c:axId val="66939520"/>
        <c:scaling>
          <c:orientation val="minMax"/>
        </c:scaling>
        <c:axPos val="l"/>
        <c:majorGridlines>
          <c:spPr>
            <a:ln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sl-SI" dirty="0" smtClean="0"/>
                  <a:t>V % </a:t>
                </a:r>
                <a:r>
                  <a:rPr lang="sl-SI" dirty="0"/>
                  <a:t>BDP</a:t>
                </a:r>
              </a:p>
            </c:rich>
          </c:tx>
          <c:layout>
            <c:manualLayout>
              <c:xMode val="edge"/>
              <c:yMode val="edge"/>
              <c:x val="4.2777773029967258E-4"/>
              <c:y val="0.39643280376254519"/>
            </c:manualLayout>
          </c:layout>
        </c:title>
        <c:numFmt formatCode="#,##0" sourceLinked="0"/>
        <c:majorTickMark val="none"/>
        <c:tickLblPos val="nextTo"/>
        <c:crossAx val="66937984"/>
        <c:crosses val="autoZero"/>
        <c:crossBetween val="between"/>
      </c:valAx>
      <c:spPr>
        <a:ln>
          <a:solidFill>
            <a:sysClr val="windowText" lastClr="000000">
              <a:tint val="75000"/>
              <a:shade val="95000"/>
              <a:satMod val="105000"/>
            </a:sysClr>
          </a:solidFill>
        </a:ln>
      </c:spPr>
    </c:plotArea>
    <c:legend>
      <c:legendPos val="r"/>
      <c:layout>
        <c:manualLayout>
          <c:xMode val="edge"/>
          <c:yMode val="edge"/>
          <c:x val="0.12836842124692224"/>
          <c:y val="6.7253996351231513E-2"/>
          <c:w val="0.41452890646053231"/>
          <c:h val="0.1118313699159698"/>
        </c:manualLayout>
      </c:layout>
      <c:spPr>
        <a:solidFill>
          <a:sysClr val="window" lastClr="FFFFFF"/>
        </a:solidFill>
      </c:spPr>
    </c:legend>
    <c:plotVisOnly val="1"/>
  </c:chart>
  <c:spPr>
    <a:ln>
      <a:noFill/>
    </a:ln>
  </c:spPr>
  <c:txPr>
    <a:bodyPr/>
    <a:lstStyle/>
    <a:p>
      <a:pPr>
        <a:defRPr sz="1200">
          <a:latin typeface="Myriad Pro" pitchFamily="34" charset="0"/>
          <a:cs typeface="Arial" pitchFamily="34" charset="0"/>
        </a:defRPr>
      </a:pPr>
      <a:endParaRPr lang="en-US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6698163480893825E-2"/>
          <c:y val="0.10998226828412366"/>
          <c:w val="0.89778560385945838"/>
          <c:h val="0.79358620647088618"/>
        </c:manualLayout>
      </c:layout>
      <c:barChart>
        <c:barDir val="col"/>
        <c:grouping val="clustered"/>
        <c:ser>
          <c:idx val="0"/>
          <c:order val="0"/>
          <c:tx>
            <c:strRef>
              <c:f>Sheet0!$A$5</c:f>
              <c:strCache>
                <c:ptCount val="1"/>
                <c:pt idx="0">
                  <c:v>Slovenija</c:v>
                </c:pt>
              </c:strCache>
            </c:strRef>
          </c:tx>
          <c:spPr>
            <a:solidFill>
              <a:srgbClr val="9E001A"/>
            </a:solidFill>
          </c:spPr>
          <c:cat>
            <c:strRef>
              <c:f>Sheet0!$B$4:$E$4</c:f>
              <c:strCach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strCache>
            </c:strRef>
          </c:cat>
          <c:val>
            <c:numRef>
              <c:f>Sheet0!$B$5:$E$5</c:f>
              <c:numCache>
                <c:formatCode>0.0</c:formatCode>
                <c:ptCount val="4"/>
                <c:pt idx="0">
                  <c:v>-6.2</c:v>
                </c:pt>
                <c:pt idx="1">
                  <c:v>-5.9</c:v>
                </c:pt>
                <c:pt idx="2">
                  <c:v>-6.4</c:v>
                </c:pt>
                <c:pt idx="3">
                  <c:v>-4</c:v>
                </c:pt>
              </c:numCache>
            </c:numRef>
          </c:val>
        </c:ser>
        <c:ser>
          <c:idx val="1"/>
          <c:order val="1"/>
          <c:tx>
            <c:strRef>
              <c:f>Sheet0!$A$6</c:f>
              <c:strCache>
                <c:ptCount val="1"/>
                <c:pt idx="0">
                  <c:v>EMU-17</c:v>
                </c:pt>
              </c:strCache>
            </c:strRef>
          </c:tx>
          <c:spPr>
            <a:solidFill>
              <a:schemeClr val="tx1"/>
            </a:solidFill>
          </c:spPr>
          <c:cat>
            <c:strRef>
              <c:f>Sheet0!$B$4:$E$4</c:f>
              <c:strCach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strCache>
            </c:strRef>
          </c:cat>
          <c:val>
            <c:numRef>
              <c:f>Sheet0!$B$6:$E$6</c:f>
              <c:numCache>
                <c:formatCode>0.0</c:formatCode>
                <c:ptCount val="4"/>
                <c:pt idx="0">
                  <c:v>-6.4</c:v>
                </c:pt>
                <c:pt idx="1">
                  <c:v>-6.2</c:v>
                </c:pt>
                <c:pt idx="2">
                  <c:v>-4.2</c:v>
                </c:pt>
                <c:pt idx="3">
                  <c:v>-3.7</c:v>
                </c:pt>
              </c:numCache>
            </c:numRef>
          </c:val>
        </c:ser>
        <c:ser>
          <c:idx val="2"/>
          <c:order val="2"/>
          <c:tx>
            <c:strRef>
              <c:f>Sheet0!$A$7</c:f>
              <c:strCache>
                <c:ptCount val="1"/>
                <c:pt idx="0">
                  <c:v>EU-27</c:v>
                </c:pt>
              </c:strCache>
            </c:strRef>
          </c:tx>
          <c:spPr>
            <a:solidFill>
              <a:srgbClr val="D8D8D8">
                <a:lumMod val="75000"/>
              </a:srgbClr>
            </a:solidFill>
          </c:spPr>
          <c:cat>
            <c:strRef>
              <c:f>Sheet0!$B$4:$E$4</c:f>
              <c:strCach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strCache>
            </c:strRef>
          </c:cat>
          <c:val>
            <c:numRef>
              <c:f>Sheet0!$B$7:$E$7</c:f>
              <c:numCache>
                <c:formatCode>0.0</c:formatCode>
                <c:ptCount val="4"/>
                <c:pt idx="0">
                  <c:v>-6.9</c:v>
                </c:pt>
                <c:pt idx="1">
                  <c:v>-6.5</c:v>
                </c:pt>
                <c:pt idx="2">
                  <c:v>-4.4000000000000004</c:v>
                </c:pt>
                <c:pt idx="3">
                  <c:v>-4</c:v>
                </c:pt>
              </c:numCache>
            </c:numRef>
          </c:val>
        </c:ser>
        <c:gapWidth val="50"/>
        <c:overlap val="-10"/>
        <c:axId val="65632512"/>
        <c:axId val="65642880"/>
      </c:barChart>
      <c:catAx>
        <c:axId val="65632512"/>
        <c:scaling>
          <c:orientation val="minMax"/>
        </c:scaling>
        <c:axPos val="b"/>
        <c:majorGridlines>
          <c:spPr>
            <a:ln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sl-SI" dirty="0" smtClean="0"/>
                  <a:t>V</a:t>
                </a:r>
                <a:r>
                  <a:rPr lang="en-US" dirty="0" smtClean="0"/>
                  <a:t> </a:t>
                </a:r>
                <a:r>
                  <a:rPr lang="en-US" dirty="0"/>
                  <a:t>% BDP</a:t>
                </a:r>
              </a:p>
            </c:rich>
          </c:tx>
          <c:layout>
            <c:manualLayout>
              <c:xMode val="edge"/>
              <c:yMode val="edge"/>
              <c:x val="8.5878397177141796E-3"/>
              <c:y val="0.39652207955729807"/>
            </c:manualLayout>
          </c:layout>
        </c:title>
        <c:numFmt formatCode="General" sourceLinked="1"/>
        <c:tickLblPos val="low"/>
        <c:crossAx val="65642880"/>
        <c:crosses val="autoZero"/>
        <c:auto val="1"/>
        <c:lblAlgn val="ctr"/>
        <c:lblOffset val="100"/>
      </c:catAx>
      <c:valAx>
        <c:axId val="65642880"/>
        <c:scaling>
          <c:orientation val="minMax"/>
        </c:scaling>
        <c:axPos val="l"/>
        <c:majorGridlines>
          <c:spPr>
            <a:ln>
              <a:prstDash val="sysDot"/>
            </a:ln>
          </c:spPr>
        </c:majorGridlines>
        <c:numFmt formatCode="0" sourceLinked="0"/>
        <c:majorTickMark val="none"/>
        <c:tickLblPos val="nextTo"/>
        <c:crossAx val="6563251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9076185267164045"/>
          <c:y val="1.6797075457224329E-2"/>
          <c:w val="0.46068433042102624"/>
          <c:h val="5.6776098951968321E-2"/>
        </c:manualLayout>
      </c:layout>
    </c:legend>
    <c:plotVisOnly val="1"/>
    <c:dispBlanksAs val="gap"/>
  </c:chart>
  <c:txPr>
    <a:bodyPr/>
    <a:lstStyle/>
    <a:p>
      <a:pPr>
        <a:defRPr sz="1200">
          <a:latin typeface="Myriad Pro" pitchFamily="34" charset="0"/>
          <a:cs typeface="Arial" pitchFamily="34" charset="0"/>
        </a:defRPr>
      </a:pPr>
      <a:endParaRPr lang="en-US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3761934948404462E-2"/>
          <c:y val="9.50554105099434E-2"/>
          <c:w val="0.89993502122546598"/>
          <c:h val="0.73556106613154093"/>
        </c:manualLayout>
      </c:layout>
      <c:barChart>
        <c:barDir val="col"/>
        <c:grouping val="clustered"/>
        <c:ser>
          <c:idx val="0"/>
          <c:order val="0"/>
          <c:tx>
            <c:strRef>
              <c:f>Sheet0!$B$4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cat>
            <c:strRef>
              <c:f>Sheet0!$A$5:$A$33</c:f>
              <c:strCache>
                <c:ptCount val="29"/>
                <c:pt idx="0">
                  <c:v>Grčija</c:v>
                </c:pt>
                <c:pt idx="1">
                  <c:v>Irska</c:v>
                </c:pt>
                <c:pt idx="2">
                  <c:v>Zdr. kralj.</c:v>
                </c:pt>
                <c:pt idx="3">
                  <c:v>Španija</c:v>
                </c:pt>
                <c:pt idx="4">
                  <c:v>Portugal.</c:v>
                </c:pt>
                <c:pt idx="5">
                  <c:v>Latvija</c:v>
                </c:pt>
                <c:pt idx="6">
                  <c:v>Litva</c:v>
                </c:pt>
                <c:pt idx="7">
                  <c:v>Romunija</c:v>
                </c:pt>
                <c:pt idx="8">
                  <c:v>Slovaška</c:v>
                </c:pt>
                <c:pt idx="9">
                  <c:v>Francija</c:v>
                </c:pt>
                <c:pt idx="10">
                  <c:v>Poljska</c:v>
                </c:pt>
                <c:pt idx="11">
                  <c:v>EU-27</c:v>
                </c:pt>
                <c:pt idx="12">
                  <c:v>EMU-17</c:v>
                </c:pt>
                <c:pt idx="13">
                  <c:v>Slovenija</c:v>
                </c:pt>
                <c:pt idx="14">
                  <c:v>Ciper</c:v>
                </c:pt>
                <c:pt idx="15">
                  <c:v>Češka</c:v>
                </c:pt>
                <c:pt idx="16">
                  <c:v>Belgija</c:v>
                </c:pt>
                <c:pt idx="17">
                  <c:v>Nizozem.</c:v>
                </c:pt>
                <c:pt idx="18">
                  <c:v>Italija</c:v>
                </c:pt>
                <c:pt idx="19">
                  <c:v>Madžar.</c:v>
                </c:pt>
                <c:pt idx="20">
                  <c:v>Bolgarija</c:v>
                </c:pt>
                <c:pt idx="21">
                  <c:v>Avstrija</c:v>
                </c:pt>
                <c:pt idx="22">
                  <c:v>Malta</c:v>
                </c:pt>
                <c:pt idx="23">
                  <c:v>Nemčija</c:v>
                </c:pt>
                <c:pt idx="24">
                  <c:v>Danska</c:v>
                </c:pt>
                <c:pt idx="25">
                  <c:v>Finska</c:v>
                </c:pt>
                <c:pt idx="26">
                  <c:v>Estonija</c:v>
                </c:pt>
                <c:pt idx="27">
                  <c:v>Luksemb.</c:v>
                </c:pt>
                <c:pt idx="28">
                  <c:v>Švedska</c:v>
                </c:pt>
              </c:strCache>
            </c:strRef>
          </c:cat>
          <c:val>
            <c:numRef>
              <c:f>Sheet0!$B$5:$B$33</c:f>
              <c:numCache>
                <c:formatCode>0.0</c:formatCode>
                <c:ptCount val="29"/>
                <c:pt idx="0">
                  <c:v>-15.6</c:v>
                </c:pt>
                <c:pt idx="1">
                  <c:v>-13.9</c:v>
                </c:pt>
                <c:pt idx="2">
                  <c:v>-11.5</c:v>
                </c:pt>
                <c:pt idx="3">
                  <c:v>-11.2</c:v>
                </c:pt>
                <c:pt idx="4">
                  <c:v>-10.200000000000001</c:v>
                </c:pt>
                <c:pt idx="5">
                  <c:v>-9.8000000000000007</c:v>
                </c:pt>
                <c:pt idx="6">
                  <c:v>-9.4</c:v>
                </c:pt>
                <c:pt idx="7">
                  <c:v>-9</c:v>
                </c:pt>
                <c:pt idx="8">
                  <c:v>-8</c:v>
                </c:pt>
                <c:pt idx="9">
                  <c:v>-7.5</c:v>
                </c:pt>
                <c:pt idx="10">
                  <c:v>-7.4</c:v>
                </c:pt>
                <c:pt idx="11">
                  <c:v>-6.9</c:v>
                </c:pt>
                <c:pt idx="12">
                  <c:v>-6.4</c:v>
                </c:pt>
                <c:pt idx="13">
                  <c:v>-6.2</c:v>
                </c:pt>
                <c:pt idx="14">
                  <c:v>-6.1</c:v>
                </c:pt>
                <c:pt idx="15">
                  <c:v>-5.8</c:v>
                </c:pt>
                <c:pt idx="16">
                  <c:v>-5.6</c:v>
                </c:pt>
                <c:pt idx="17">
                  <c:v>-5.6</c:v>
                </c:pt>
                <c:pt idx="18">
                  <c:v>-5.5</c:v>
                </c:pt>
                <c:pt idx="19">
                  <c:v>-4.5999999999999996</c:v>
                </c:pt>
                <c:pt idx="20">
                  <c:v>-4.3</c:v>
                </c:pt>
                <c:pt idx="21">
                  <c:v>-4.0999999999999996</c:v>
                </c:pt>
                <c:pt idx="22">
                  <c:v>-3.7</c:v>
                </c:pt>
                <c:pt idx="23">
                  <c:v>-3.1</c:v>
                </c:pt>
                <c:pt idx="24">
                  <c:v>-2.7</c:v>
                </c:pt>
                <c:pt idx="25">
                  <c:v>-2.5</c:v>
                </c:pt>
                <c:pt idx="26">
                  <c:v>-2</c:v>
                </c:pt>
                <c:pt idx="27">
                  <c:v>-0.8</c:v>
                </c:pt>
                <c:pt idx="28">
                  <c:v>-0.70000000000000062</c:v>
                </c:pt>
              </c:numCache>
            </c:numRef>
          </c:val>
        </c:ser>
        <c:ser>
          <c:idx val="1"/>
          <c:order val="1"/>
          <c:tx>
            <c:strRef>
              <c:f>Sheet0!$C$4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9E001A"/>
            </a:solidFill>
          </c:spPr>
          <c:cat>
            <c:strRef>
              <c:f>Sheet0!$A$5:$A$33</c:f>
              <c:strCache>
                <c:ptCount val="29"/>
                <c:pt idx="0">
                  <c:v>Grčija</c:v>
                </c:pt>
                <c:pt idx="1">
                  <c:v>Irska</c:v>
                </c:pt>
                <c:pt idx="2">
                  <c:v>Zdr. kralj.</c:v>
                </c:pt>
                <c:pt idx="3">
                  <c:v>Španija</c:v>
                </c:pt>
                <c:pt idx="4">
                  <c:v>Portugal.</c:v>
                </c:pt>
                <c:pt idx="5">
                  <c:v>Latvija</c:v>
                </c:pt>
                <c:pt idx="6">
                  <c:v>Litva</c:v>
                </c:pt>
                <c:pt idx="7">
                  <c:v>Romunija</c:v>
                </c:pt>
                <c:pt idx="8">
                  <c:v>Slovaška</c:v>
                </c:pt>
                <c:pt idx="9">
                  <c:v>Francija</c:v>
                </c:pt>
                <c:pt idx="10">
                  <c:v>Poljska</c:v>
                </c:pt>
                <c:pt idx="11">
                  <c:v>EU-27</c:v>
                </c:pt>
                <c:pt idx="12">
                  <c:v>EMU-17</c:v>
                </c:pt>
                <c:pt idx="13">
                  <c:v>Slovenija</c:v>
                </c:pt>
                <c:pt idx="14">
                  <c:v>Ciper</c:v>
                </c:pt>
                <c:pt idx="15">
                  <c:v>Češka</c:v>
                </c:pt>
                <c:pt idx="16">
                  <c:v>Belgija</c:v>
                </c:pt>
                <c:pt idx="17">
                  <c:v>Nizozem.</c:v>
                </c:pt>
                <c:pt idx="18">
                  <c:v>Italija</c:v>
                </c:pt>
                <c:pt idx="19">
                  <c:v>Madžar.</c:v>
                </c:pt>
                <c:pt idx="20">
                  <c:v>Bolgarija</c:v>
                </c:pt>
                <c:pt idx="21">
                  <c:v>Avstrija</c:v>
                </c:pt>
                <c:pt idx="22">
                  <c:v>Malta</c:v>
                </c:pt>
                <c:pt idx="23">
                  <c:v>Nemčija</c:v>
                </c:pt>
                <c:pt idx="24">
                  <c:v>Danska</c:v>
                </c:pt>
                <c:pt idx="25">
                  <c:v>Finska</c:v>
                </c:pt>
                <c:pt idx="26">
                  <c:v>Estonija</c:v>
                </c:pt>
                <c:pt idx="27">
                  <c:v>Luksemb.</c:v>
                </c:pt>
                <c:pt idx="28">
                  <c:v>Švedska</c:v>
                </c:pt>
              </c:strCache>
            </c:strRef>
          </c:cat>
          <c:val>
            <c:numRef>
              <c:f>Sheet0!$C$5:$C$33</c:f>
              <c:numCache>
                <c:formatCode>0.0</c:formatCode>
                <c:ptCount val="29"/>
                <c:pt idx="0">
                  <c:v>-10</c:v>
                </c:pt>
                <c:pt idx="1">
                  <c:v>-7.6</c:v>
                </c:pt>
                <c:pt idx="2">
                  <c:v>-6.3</c:v>
                </c:pt>
                <c:pt idx="3">
                  <c:v>-10.6</c:v>
                </c:pt>
                <c:pt idx="4">
                  <c:v>-6.4</c:v>
                </c:pt>
                <c:pt idx="5">
                  <c:v>-1.2</c:v>
                </c:pt>
                <c:pt idx="6">
                  <c:v>-3.2</c:v>
                </c:pt>
                <c:pt idx="7">
                  <c:v>-2.9</c:v>
                </c:pt>
                <c:pt idx="8">
                  <c:v>-4.3</c:v>
                </c:pt>
                <c:pt idx="9">
                  <c:v>-4.8</c:v>
                </c:pt>
                <c:pt idx="10">
                  <c:v>-3.9</c:v>
                </c:pt>
                <c:pt idx="11">
                  <c:v>-4</c:v>
                </c:pt>
                <c:pt idx="12">
                  <c:v>-3.7</c:v>
                </c:pt>
                <c:pt idx="13">
                  <c:v>-4</c:v>
                </c:pt>
                <c:pt idx="14">
                  <c:v>-6.3</c:v>
                </c:pt>
                <c:pt idx="15">
                  <c:v>-4.4000000000000004</c:v>
                </c:pt>
                <c:pt idx="16">
                  <c:v>-3.9</c:v>
                </c:pt>
                <c:pt idx="17">
                  <c:v>-4.0999999999999996</c:v>
                </c:pt>
                <c:pt idx="18">
                  <c:v>-3</c:v>
                </c:pt>
                <c:pt idx="19">
                  <c:v>-1.9000000000000001</c:v>
                </c:pt>
                <c:pt idx="20">
                  <c:v>-0.8</c:v>
                </c:pt>
                <c:pt idx="21">
                  <c:v>-2.5</c:v>
                </c:pt>
                <c:pt idx="22">
                  <c:v>-3.3</c:v>
                </c:pt>
                <c:pt idx="23">
                  <c:v>0.2</c:v>
                </c:pt>
                <c:pt idx="24">
                  <c:v>-4</c:v>
                </c:pt>
                <c:pt idx="25">
                  <c:v>-1.9000000000000001</c:v>
                </c:pt>
                <c:pt idx="26">
                  <c:v>-0.30000000000000032</c:v>
                </c:pt>
                <c:pt idx="27">
                  <c:v>-0.8</c:v>
                </c:pt>
                <c:pt idx="28">
                  <c:v>-0.5</c:v>
                </c:pt>
              </c:numCache>
            </c:numRef>
          </c:val>
        </c:ser>
        <c:gapWidth val="75"/>
        <c:axId val="65655936"/>
        <c:axId val="65657472"/>
      </c:barChart>
      <c:catAx>
        <c:axId val="65655936"/>
        <c:scaling>
          <c:orientation val="minMax"/>
        </c:scaling>
        <c:axPos val="b"/>
        <c:majorGridlines>
          <c:spPr>
            <a:ln>
              <a:prstDash val="sysDot"/>
            </a:ln>
          </c:spPr>
        </c:majorGridlines>
        <c:majorTickMark val="none"/>
        <c:tickLblPos val="low"/>
        <c:txPr>
          <a:bodyPr rot="-5400000" vert="horz"/>
          <a:lstStyle/>
          <a:p>
            <a:pPr>
              <a:defRPr sz="1100"/>
            </a:pPr>
            <a:endParaRPr lang="en-US"/>
          </a:p>
        </c:txPr>
        <c:crossAx val="65657472"/>
        <c:crosses val="autoZero"/>
        <c:auto val="1"/>
        <c:lblAlgn val="ctr"/>
        <c:lblOffset val="100"/>
      </c:catAx>
      <c:valAx>
        <c:axId val="65657472"/>
        <c:scaling>
          <c:orientation val="minMax"/>
          <c:min val="-16"/>
        </c:scaling>
        <c:axPos val="l"/>
        <c:majorGridlines>
          <c:spPr>
            <a:ln w="3175">
              <a:solidFill>
                <a:srgbClr val="D8D8D8">
                  <a:lumMod val="65000"/>
                </a:srgbClr>
              </a:solidFill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sl-SI" dirty="0" smtClean="0"/>
                  <a:t>V % BDP</a:t>
                </a:r>
                <a:endParaRPr lang="sl-SI" dirty="0"/>
              </a:p>
            </c:rich>
          </c:tx>
          <c:layout>
            <c:manualLayout>
              <c:xMode val="edge"/>
              <c:yMode val="edge"/>
              <c:x val="0"/>
              <c:y val="0.39172318527108108"/>
            </c:manualLayout>
          </c:layout>
        </c:title>
        <c:numFmt formatCode="0" sourceLinked="0"/>
        <c:majorTickMark val="none"/>
        <c:tickLblPos val="nextTo"/>
        <c:crossAx val="65655936"/>
        <c:crosses val="autoZero"/>
        <c:crossBetween val="between"/>
        <c:majorUnit val="2"/>
      </c:valAx>
      <c:spPr>
        <a:ln>
          <a:solidFill>
            <a:srgbClr val="D8D8D8">
              <a:lumMod val="65000"/>
            </a:srgbClr>
          </a:solidFill>
        </a:ln>
      </c:spPr>
    </c:plotArea>
    <c:legend>
      <c:legendPos val="t"/>
      <c:layout>
        <c:manualLayout>
          <c:xMode val="edge"/>
          <c:yMode val="edge"/>
          <c:x val="0.41978458976080185"/>
          <c:y val="0"/>
          <c:w val="0.18414433877094896"/>
          <c:h val="5.5888972405843819E-2"/>
        </c:manualLayout>
      </c:layout>
    </c:legend>
    <c:plotVisOnly val="1"/>
  </c:chart>
  <c:txPr>
    <a:bodyPr/>
    <a:lstStyle/>
    <a:p>
      <a:pPr>
        <a:defRPr sz="1200">
          <a:latin typeface="Myriad Pro" pitchFamily="34" charset="0"/>
          <a:cs typeface="Arial" pitchFamily="34" charset="0"/>
        </a:defRPr>
      </a:pPr>
      <a:endParaRPr lang="en-US"/>
    </a:p>
  </c:txPr>
  <c:externalData r:id="rId2"/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0110101783038533"/>
          <c:y val="7.8202465351072101E-2"/>
          <c:w val="0.87874353682999085"/>
          <c:h val="0.74653120139428963"/>
        </c:manualLayout>
      </c:layout>
      <c:barChart>
        <c:barDir val="col"/>
        <c:grouping val="clustered"/>
        <c:ser>
          <c:idx val="0"/>
          <c:order val="0"/>
          <c:tx>
            <c:strRef>
              <c:f>Sheet2!$C$182</c:f>
              <c:strCache>
                <c:ptCount val="1"/>
                <c:pt idx="0">
                  <c:v>2009</c:v>
                </c:pt>
              </c:strCache>
            </c:strRef>
          </c:tx>
          <c:cat>
            <c:strRef>
              <c:f>Sheet2!$B$183:$B$300</c:f>
              <c:strCache>
                <c:ptCount val="8"/>
                <c:pt idx="0">
                  <c:v>Sredstva za zaposlene</c:v>
                </c:pt>
                <c:pt idx="1">
                  <c:v>Vmesna potrošnja</c:v>
                </c:pt>
                <c:pt idx="2">
                  <c:v>Socialna nadomestila</c:v>
                </c:pt>
                <c:pt idx="3">
                  <c:v>Obresti</c:v>
                </c:pt>
                <c:pt idx="4">
                  <c:v>Subvencije</c:v>
                </c:pt>
                <c:pt idx="5">
                  <c:v>Bruto investicije v osnovna sredstva</c:v>
                </c:pt>
                <c:pt idx="6">
                  <c:v>Drugi odhodki (brez izrednih izdatkov)</c:v>
                </c:pt>
                <c:pt idx="7">
                  <c:v>Izredni izdatki države ("one-off")</c:v>
                </c:pt>
              </c:strCache>
            </c:strRef>
          </c:cat>
          <c:val>
            <c:numRef>
              <c:f>Sheet2!$C$183:$C$300</c:f>
            </c:numRef>
          </c:val>
        </c:ser>
        <c:ser>
          <c:idx val="1"/>
          <c:order val="1"/>
          <c:tx>
            <c:strRef>
              <c:f>Sheet2!$D$182</c:f>
              <c:strCache>
                <c:ptCount val="1"/>
                <c:pt idx="0">
                  <c:v>2 0 1 1</c:v>
                </c:pt>
              </c:strCache>
            </c:strRef>
          </c:tx>
          <c:cat>
            <c:strRef>
              <c:f>Sheet2!$B$183:$B$300</c:f>
              <c:strCache>
                <c:ptCount val="8"/>
                <c:pt idx="0">
                  <c:v>Sredstva za zaposlene</c:v>
                </c:pt>
                <c:pt idx="1">
                  <c:v>Vmesna potrošnja</c:v>
                </c:pt>
                <c:pt idx="2">
                  <c:v>Socialna nadomestila</c:v>
                </c:pt>
                <c:pt idx="3">
                  <c:v>Obresti</c:v>
                </c:pt>
                <c:pt idx="4">
                  <c:v>Subvencije</c:v>
                </c:pt>
                <c:pt idx="5">
                  <c:v>Bruto investicije v osnovna sredstva</c:v>
                </c:pt>
                <c:pt idx="6">
                  <c:v>Drugi odhodki (brez izrednih izdatkov)</c:v>
                </c:pt>
                <c:pt idx="7">
                  <c:v>Izredni izdatki države ("one-off")</c:v>
                </c:pt>
              </c:strCache>
            </c:strRef>
          </c:cat>
          <c:val>
            <c:numRef>
              <c:f>Sheet2!$D$183:$D$300</c:f>
            </c:numRef>
          </c:val>
        </c:ser>
        <c:ser>
          <c:idx val="2"/>
          <c:order val="2"/>
          <c:tx>
            <c:strRef>
              <c:f>Sheet2!$E$182</c:f>
              <c:strCache>
                <c:ptCount val="1"/>
                <c:pt idx="0">
                  <c:v>2010</c:v>
                </c:pt>
              </c:strCache>
            </c:strRef>
          </c:tx>
          <c:cat>
            <c:strRef>
              <c:f>Sheet2!$B$183:$B$300</c:f>
              <c:strCache>
                <c:ptCount val="8"/>
                <c:pt idx="0">
                  <c:v>Sredstva za zaposlene</c:v>
                </c:pt>
                <c:pt idx="1">
                  <c:v>Vmesna potrošnja</c:v>
                </c:pt>
                <c:pt idx="2">
                  <c:v>Socialna nadomestila</c:v>
                </c:pt>
                <c:pt idx="3">
                  <c:v>Obresti</c:v>
                </c:pt>
                <c:pt idx="4">
                  <c:v>Subvencije</c:v>
                </c:pt>
                <c:pt idx="5">
                  <c:v>Bruto investicije v osnovna sredstva</c:v>
                </c:pt>
                <c:pt idx="6">
                  <c:v>Drugi odhodki (brez izrednih izdatkov)</c:v>
                </c:pt>
                <c:pt idx="7">
                  <c:v>Izredni izdatki države ("one-off")</c:v>
                </c:pt>
              </c:strCache>
            </c:strRef>
          </c:cat>
          <c:val>
            <c:numRef>
              <c:f>Sheet2!$E$183:$E$300</c:f>
            </c:numRef>
          </c:val>
        </c:ser>
        <c:ser>
          <c:idx val="3"/>
          <c:order val="3"/>
          <c:tx>
            <c:strRef>
              <c:f>Sheet2!$F$182</c:f>
              <c:strCache>
                <c:ptCount val="1"/>
                <c:pt idx="0">
                  <c:v>2010</c:v>
                </c:pt>
              </c:strCache>
            </c:strRef>
          </c:tx>
          <c:cat>
            <c:strRef>
              <c:f>Sheet2!$B$183:$B$300</c:f>
              <c:strCache>
                <c:ptCount val="8"/>
                <c:pt idx="0">
                  <c:v>Sredstva za zaposlene</c:v>
                </c:pt>
                <c:pt idx="1">
                  <c:v>Vmesna potrošnja</c:v>
                </c:pt>
                <c:pt idx="2">
                  <c:v>Socialna nadomestila</c:v>
                </c:pt>
                <c:pt idx="3">
                  <c:v>Obresti</c:v>
                </c:pt>
                <c:pt idx="4">
                  <c:v>Subvencije</c:v>
                </c:pt>
                <c:pt idx="5">
                  <c:v>Bruto investicije v osnovna sredstva</c:v>
                </c:pt>
                <c:pt idx="6">
                  <c:v>Drugi odhodki (brez izrednih izdatkov)</c:v>
                </c:pt>
                <c:pt idx="7">
                  <c:v>Izredni izdatki države ("one-off")</c:v>
                </c:pt>
              </c:strCache>
            </c:strRef>
          </c:cat>
          <c:val>
            <c:numRef>
              <c:f>Sheet2!$F$183:$F$300</c:f>
            </c:numRef>
          </c:val>
        </c:ser>
        <c:ser>
          <c:idx val="4"/>
          <c:order val="4"/>
          <c:tx>
            <c:strRef>
              <c:f>Sheet2!$G$182</c:f>
              <c:strCache>
                <c:ptCount val="1"/>
                <c:pt idx="0">
                  <c:v>2 0 1 1</c:v>
                </c:pt>
              </c:strCache>
            </c:strRef>
          </c:tx>
          <c:cat>
            <c:strRef>
              <c:f>Sheet2!$B$183:$B$300</c:f>
              <c:strCache>
                <c:ptCount val="8"/>
                <c:pt idx="0">
                  <c:v>Sredstva za zaposlene</c:v>
                </c:pt>
                <c:pt idx="1">
                  <c:v>Vmesna potrošnja</c:v>
                </c:pt>
                <c:pt idx="2">
                  <c:v>Socialna nadomestila</c:v>
                </c:pt>
                <c:pt idx="3">
                  <c:v>Obresti</c:v>
                </c:pt>
                <c:pt idx="4">
                  <c:v>Subvencije</c:v>
                </c:pt>
                <c:pt idx="5">
                  <c:v>Bruto investicije v osnovna sredstva</c:v>
                </c:pt>
                <c:pt idx="6">
                  <c:v>Drugi odhodki (brez izrednih izdatkov)</c:v>
                </c:pt>
                <c:pt idx="7">
                  <c:v>Izredni izdatki države ("one-off")</c:v>
                </c:pt>
              </c:strCache>
            </c:strRef>
          </c:cat>
          <c:val>
            <c:numRef>
              <c:f>Sheet2!$G$183:$G$300</c:f>
            </c:numRef>
          </c:val>
        </c:ser>
        <c:ser>
          <c:idx val="5"/>
          <c:order val="5"/>
          <c:tx>
            <c:strRef>
              <c:f>Sheet2!$H$182</c:f>
              <c:strCache>
                <c:ptCount val="1"/>
                <c:pt idx="0">
                  <c:v>2010</c:v>
                </c:pt>
              </c:strCache>
            </c:strRef>
          </c:tx>
          <c:cat>
            <c:strRef>
              <c:f>Sheet2!$B$183:$B$300</c:f>
              <c:strCache>
                <c:ptCount val="8"/>
                <c:pt idx="0">
                  <c:v>Sredstva za zaposlene</c:v>
                </c:pt>
                <c:pt idx="1">
                  <c:v>Vmesna potrošnja</c:v>
                </c:pt>
                <c:pt idx="2">
                  <c:v>Socialna nadomestila</c:v>
                </c:pt>
                <c:pt idx="3">
                  <c:v>Obresti</c:v>
                </c:pt>
                <c:pt idx="4">
                  <c:v>Subvencije</c:v>
                </c:pt>
                <c:pt idx="5">
                  <c:v>Bruto investicije v osnovna sredstva</c:v>
                </c:pt>
                <c:pt idx="6">
                  <c:v>Drugi odhodki (brez izrednih izdatkov)</c:v>
                </c:pt>
                <c:pt idx="7">
                  <c:v>Izredni izdatki države ("one-off")</c:v>
                </c:pt>
              </c:strCache>
            </c:strRef>
          </c:cat>
          <c:val>
            <c:numRef>
              <c:f>Sheet2!$H$183:$H$300</c:f>
            </c:numRef>
          </c:val>
        </c:ser>
        <c:ser>
          <c:idx val="6"/>
          <c:order val="6"/>
          <c:tx>
            <c:strRef>
              <c:f>Sheet2!$I$182</c:f>
              <c:strCache>
                <c:ptCount val="1"/>
                <c:pt idx="0">
                  <c:v>2010</c:v>
                </c:pt>
              </c:strCache>
            </c:strRef>
          </c:tx>
          <c:cat>
            <c:strRef>
              <c:f>Sheet2!$B$183:$B$300</c:f>
              <c:strCache>
                <c:ptCount val="8"/>
                <c:pt idx="0">
                  <c:v>Sredstva za zaposlene</c:v>
                </c:pt>
                <c:pt idx="1">
                  <c:v>Vmesna potrošnja</c:v>
                </c:pt>
                <c:pt idx="2">
                  <c:v>Socialna nadomestila</c:v>
                </c:pt>
                <c:pt idx="3">
                  <c:v>Obresti</c:v>
                </c:pt>
                <c:pt idx="4">
                  <c:v>Subvencije</c:v>
                </c:pt>
                <c:pt idx="5">
                  <c:v>Bruto investicije v osnovna sredstva</c:v>
                </c:pt>
                <c:pt idx="6">
                  <c:v>Drugi odhodki (brez izrednih izdatkov)</c:v>
                </c:pt>
                <c:pt idx="7">
                  <c:v>Izredni izdatki države ("one-off")</c:v>
                </c:pt>
              </c:strCache>
            </c:strRef>
          </c:cat>
          <c:val>
            <c:numRef>
              <c:f>Sheet2!$I$183:$I$300</c:f>
            </c:numRef>
          </c:val>
        </c:ser>
        <c:ser>
          <c:idx val="7"/>
          <c:order val="7"/>
          <c:tx>
            <c:strRef>
              <c:f>Sheet2!$J$182</c:f>
              <c:strCache>
                <c:ptCount val="1"/>
                <c:pt idx="0">
                  <c:v>2 0 1 1</c:v>
                </c:pt>
              </c:strCache>
            </c:strRef>
          </c:tx>
          <c:cat>
            <c:strRef>
              <c:f>Sheet2!$B$183:$B$300</c:f>
              <c:strCache>
                <c:ptCount val="8"/>
                <c:pt idx="0">
                  <c:v>Sredstva za zaposlene</c:v>
                </c:pt>
                <c:pt idx="1">
                  <c:v>Vmesna potrošnja</c:v>
                </c:pt>
                <c:pt idx="2">
                  <c:v>Socialna nadomestila</c:v>
                </c:pt>
                <c:pt idx="3">
                  <c:v>Obresti</c:v>
                </c:pt>
                <c:pt idx="4">
                  <c:v>Subvencije</c:v>
                </c:pt>
                <c:pt idx="5">
                  <c:v>Bruto investicije v osnovna sredstva</c:v>
                </c:pt>
                <c:pt idx="6">
                  <c:v>Drugi odhodki (brez izrednih izdatkov)</c:v>
                </c:pt>
                <c:pt idx="7">
                  <c:v>Izredni izdatki države ("one-off")</c:v>
                </c:pt>
              </c:strCache>
            </c:strRef>
          </c:cat>
          <c:val>
            <c:numRef>
              <c:f>Sheet2!$J$183:$J$300</c:f>
            </c:numRef>
          </c:val>
        </c:ser>
        <c:ser>
          <c:idx val="8"/>
          <c:order val="8"/>
          <c:tx>
            <c:strRef>
              <c:f>Sheet2!$K$182</c:f>
              <c:strCache>
                <c:ptCount val="1"/>
                <c:pt idx="0">
                  <c:v>2010</c:v>
                </c:pt>
              </c:strCache>
            </c:strRef>
          </c:tx>
          <c:cat>
            <c:strRef>
              <c:f>Sheet2!$B$183:$B$300</c:f>
              <c:strCache>
                <c:ptCount val="8"/>
                <c:pt idx="0">
                  <c:v>Sredstva za zaposlene</c:v>
                </c:pt>
                <c:pt idx="1">
                  <c:v>Vmesna potrošnja</c:v>
                </c:pt>
                <c:pt idx="2">
                  <c:v>Socialna nadomestila</c:v>
                </c:pt>
                <c:pt idx="3">
                  <c:v>Obresti</c:v>
                </c:pt>
                <c:pt idx="4">
                  <c:v>Subvencije</c:v>
                </c:pt>
                <c:pt idx="5">
                  <c:v>Bruto investicije v osnovna sredstva</c:v>
                </c:pt>
                <c:pt idx="6">
                  <c:v>Drugi odhodki (brez izrednih izdatkov)</c:v>
                </c:pt>
                <c:pt idx="7">
                  <c:v>Izredni izdatki države ("one-off")</c:v>
                </c:pt>
              </c:strCache>
            </c:strRef>
          </c:cat>
          <c:val>
            <c:numRef>
              <c:f>Sheet2!$K$183:$K$300</c:f>
            </c:numRef>
          </c:val>
        </c:ser>
        <c:ser>
          <c:idx val="9"/>
          <c:order val="9"/>
          <c:tx>
            <c:strRef>
              <c:f>Sheet2!$L$182</c:f>
              <c:strCache>
                <c:ptCount val="1"/>
                <c:pt idx="0">
                  <c:v>2010</c:v>
                </c:pt>
              </c:strCache>
            </c:strRef>
          </c:tx>
          <c:cat>
            <c:strRef>
              <c:f>Sheet2!$B$183:$B$300</c:f>
              <c:strCache>
                <c:ptCount val="8"/>
                <c:pt idx="0">
                  <c:v>Sredstva za zaposlene</c:v>
                </c:pt>
                <c:pt idx="1">
                  <c:v>Vmesna potrošnja</c:v>
                </c:pt>
                <c:pt idx="2">
                  <c:v>Socialna nadomestila</c:v>
                </c:pt>
                <c:pt idx="3">
                  <c:v>Obresti</c:v>
                </c:pt>
                <c:pt idx="4">
                  <c:v>Subvencije</c:v>
                </c:pt>
                <c:pt idx="5">
                  <c:v>Bruto investicije v osnovna sredstva</c:v>
                </c:pt>
                <c:pt idx="6">
                  <c:v>Drugi odhodki (brez izrednih izdatkov)</c:v>
                </c:pt>
                <c:pt idx="7">
                  <c:v>Izredni izdatki države ("one-off")</c:v>
                </c:pt>
              </c:strCache>
            </c:strRef>
          </c:cat>
          <c:val>
            <c:numRef>
              <c:f>Sheet2!$L$183:$L$300</c:f>
            </c:numRef>
          </c:val>
        </c:ser>
        <c:ser>
          <c:idx val="10"/>
          <c:order val="10"/>
          <c:tx>
            <c:strRef>
              <c:f>Sheet2!$M$182</c:f>
              <c:strCache>
                <c:ptCount val="1"/>
                <c:pt idx="0">
                  <c:v>2 0 1 1</c:v>
                </c:pt>
              </c:strCache>
            </c:strRef>
          </c:tx>
          <c:cat>
            <c:strRef>
              <c:f>Sheet2!$B$183:$B$300</c:f>
              <c:strCache>
                <c:ptCount val="8"/>
                <c:pt idx="0">
                  <c:v>Sredstva za zaposlene</c:v>
                </c:pt>
                <c:pt idx="1">
                  <c:v>Vmesna potrošnja</c:v>
                </c:pt>
                <c:pt idx="2">
                  <c:v>Socialna nadomestila</c:v>
                </c:pt>
                <c:pt idx="3">
                  <c:v>Obresti</c:v>
                </c:pt>
                <c:pt idx="4">
                  <c:v>Subvencije</c:v>
                </c:pt>
                <c:pt idx="5">
                  <c:v>Bruto investicije v osnovna sredstva</c:v>
                </c:pt>
                <c:pt idx="6">
                  <c:v>Drugi odhodki (brez izrednih izdatkov)</c:v>
                </c:pt>
                <c:pt idx="7">
                  <c:v>Izredni izdatki države ("one-off")</c:v>
                </c:pt>
              </c:strCache>
            </c:strRef>
          </c:cat>
          <c:val>
            <c:numRef>
              <c:f>Sheet2!$M$183:$M$300</c:f>
            </c:numRef>
          </c:val>
        </c:ser>
        <c:ser>
          <c:idx val="11"/>
          <c:order val="11"/>
          <c:tx>
            <c:strRef>
              <c:f>Sheet2!$N$182</c:f>
              <c:strCache>
                <c:ptCount val="1"/>
                <c:pt idx="0">
                  <c:v>2010</c:v>
                </c:pt>
              </c:strCache>
            </c:strRef>
          </c:tx>
          <c:cat>
            <c:strRef>
              <c:f>Sheet2!$B$183:$B$300</c:f>
              <c:strCache>
                <c:ptCount val="8"/>
                <c:pt idx="0">
                  <c:v>Sredstva za zaposlene</c:v>
                </c:pt>
                <c:pt idx="1">
                  <c:v>Vmesna potrošnja</c:v>
                </c:pt>
                <c:pt idx="2">
                  <c:v>Socialna nadomestila</c:v>
                </c:pt>
                <c:pt idx="3">
                  <c:v>Obresti</c:v>
                </c:pt>
                <c:pt idx="4">
                  <c:v>Subvencije</c:v>
                </c:pt>
                <c:pt idx="5">
                  <c:v>Bruto investicije v osnovna sredstva</c:v>
                </c:pt>
                <c:pt idx="6">
                  <c:v>Drugi odhodki (brez izrednih izdatkov)</c:v>
                </c:pt>
                <c:pt idx="7">
                  <c:v>Izredni izdatki države ("one-off")</c:v>
                </c:pt>
              </c:strCache>
            </c:strRef>
          </c:cat>
          <c:val>
            <c:numRef>
              <c:f>Sheet2!$N$183:$N$300</c:f>
            </c:numRef>
          </c:val>
        </c:ser>
        <c:ser>
          <c:idx val="12"/>
          <c:order val="12"/>
          <c:tx>
            <c:strRef>
              <c:f>Sheet2!$O$182</c:f>
              <c:strCache>
                <c:ptCount val="1"/>
                <c:pt idx="0">
                  <c:v>2010</c:v>
                </c:pt>
              </c:strCache>
            </c:strRef>
          </c:tx>
          <c:cat>
            <c:strRef>
              <c:f>Sheet2!$B$183:$B$300</c:f>
              <c:strCache>
                <c:ptCount val="8"/>
                <c:pt idx="0">
                  <c:v>Sredstva za zaposlene</c:v>
                </c:pt>
                <c:pt idx="1">
                  <c:v>Vmesna potrošnja</c:v>
                </c:pt>
                <c:pt idx="2">
                  <c:v>Socialna nadomestila</c:v>
                </c:pt>
                <c:pt idx="3">
                  <c:v>Obresti</c:v>
                </c:pt>
                <c:pt idx="4">
                  <c:v>Subvencije</c:v>
                </c:pt>
                <c:pt idx="5">
                  <c:v>Bruto investicije v osnovna sredstva</c:v>
                </c:pt>
                <c:pt idx="6">
                  <c:v>Drugi odhodki (brez izrednih izdatkov)</c:v>
                </c:pt>
                <c:pt idx="7">
                  <c:v>Izredni izdatki države ("one-off")</c:v>
                </c:pt>
              </c:strCache>
            </c:strRef>
          </c:cat>
          <c:val>
            <c:numRef>
              <c:f>Sheet2!$O$183:$O$300</c:f>
            </c:numRef>
          </c:val>
        </c:ser>
        <c:ser>
          <c:idx val="13"/>
          <c:order val="13"/>
          <c:tx>
            <c:strRef>
              <c:f>Sheet2!$P$182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cat>
            <c:strRef>
              <c:f>Sheet2!$B$183:$B$300</c:f>
              <c:strCache>
                <c:ptCount val="8"/>
                <c:pt idx="0">
                  <c:v>Sredstva za zaposlene</c:v>
                </c:pt>
                <c:pt idx="1">
                  <c:v>Vmesna potrošnja</c:v>
                </c:pt>
                <c:pt idx="2">
                  <c:v>Socialna nadomestila</c:v>
                </c:pt>
                <c:pt idx="3">
                  <c:v>Obresti</c:v>
                </c:pt>
                <c:pt idx="4">
                  <c:v>Subvencije</c:v>
                </c:pt>
                <c:pt idx="5">
                  <c:v>Bruto investicije v osnovna sredstva</c:v>
                </c:pt>
                <c:pt idx="6">
                  <c:v>Drugi odhodki (brez izrednih izdatkov)</c:v>
                </c:pt>
                <c:pt idx="7">
                  <c:v>Izredni izdatki države ("one-off")</c:v>
                </c:pt>
              </c:strCache>
            </c:strRef>
          </c:cat>
          <c:val>
            <c:numRef>
              <c:f>Sheet2!$P$183:$P$300</c:f>
              <c:numCache>
                <c:formatCode>#,##0.0</c:formatCode>
                <c:ptCount val="8"/>
                <c:pt idx="0">
                  <c:v>4615.6934000000001</c:v>
                </c:pt>
                <c:pt idx="1">
                  <c:v>2511.039585</c:v>
                </c:pt>
                <c:pt idx="2">
                  <c:v>7168.2210350000014</c:v>
                </c:pt>
                <c:pt idx="3">
                  <c:v>693.40412799999956</c:v>
                </c:pt>
                <c:pt idx="4">
                  <c:v>486.02664299999975</c:v>
                </c:pt>
                <c:pt idx="5">
                  <c:v>1296.5170620000001</c:v>
                </c:pt>
                <c:pt idx="6">
                  <c:v>1153.31981</c:v>
                </c:pt>
                <c:pt idx="7">
                  <c:v>438.12814399999979</c:v>
                </c:pt>
              </c:numCache>
            </c:numRef>
          </c:val>
        </c:ser>
        <c:ser>
          <c:idx val="14"/>
          <c:order val="14"/>
          <c:tx>
            <c:strRef>
              <c:f>Sheet2!$Q$182</c:f>
              <c:strCache>
                <c:ptCount val="1"/>
                <c:pt idx="0">
                  <c:v>2010</c:v>
                </c:pt>
              </c:strCache>
            </c:strRef>
          </c:tx>
          <c:cat>
            <c:strRef>
              <c:f>Sheet2!$B$183:$B$300</c:f>
              <c:strCache>
                <c:ptCount val="8"/>
                <c:pt idx="0">
                  <c:v>Sredstva za zaposlene</c:v>
                </c:pt>
                <c:pt idx="1">
                  <c:v>Vmesna potrošnja</c:v>
                </c:pt>
                <c:pt idx="2">
                  <c:v>Socialna nadomestila</c:v>
                </c:pt>
                <c:pt idx="3">
                  <c:v>Obresti</c:v>
                </c:pt>
                <c:pt idx="4">
                  <c:v>Subvencije</c:v>
                </c:pt>
                <c:pt idx="5">
                  <c:v>Bruto investicije v osnovna sredstva</c:v>
                </c:pt>
                <c:pt idx="6">
                  <c:v>Drugi odhodki (brez izrednih izdatkov)</c:v>
                </c:pt>
                <c:pt idx="7">
                  <c:v>Izredni izdatki države ("one-off")</c:v>
                </c:pt>
              </c:strCache>
            </c:strRef>
          </c:cat>
          <c:val>
            <c:numRef>
              <c:f>Sheet2!$Q$183:$Q$300</c:f>
            </c:numRef>
          </c:val>
        </c:ser>
        <c:ser>
          <c:idx val="15"/>
          <c:order val="15"/>
          <c:tx>
            <c:strRef>
              <c:f>Sheet2!$R$182</c:f>
              <c:strCache>
                <c:ptCount val="1"/>
                <c:pt idx="0">
                  <c:v>2 0 1 2</c:v>
                </c:pt>
              </c:strCache>
            </c:strRef>
          </c:tx>
          <c:cat>
            <c:strRef>
              <c:f>Sheet2!$B$183:$B$300</c:f>
              <c:strCache>
                <c:ptCount val="8"/>
                <c:pt idx="0">
                  <c:v>Sredstva za zaposlene</c:v>
                </c:pt>
                <c:pt idx="1">
                  <c:v>Vmesna potrošnja</c:v>
                </c:pt>
                <c:pt idx="2">
                  <c:v>Socialna nadomestila</c:v>
                </c:pt>
                <c:pt idx="3">
                  <c:v>Obresti</c:v>
                </c:pt>
                <c:pt idx="4">
                  <c:v>Subvencije</c:v>
                </c:pt>
                <c:pt idx="5">
                  <c:v>Bruto investicije v osnovna sredstva</c:v>
                </c:pt>
                <c:pt idx="6">
                  <c:v>Drugi odhodki (brez izrednih izdatkov)</c:v>
                </c:pt>
                <c:pt idx="7">
                  <c:v>Izredni izdatki države ("one-off")</c:v>
                </c:pt>
              </c:strCache>
            </c:strRef>
          </c:cat>
          <c:val>
            <c:numRef>
              <c:f>Sheet2!$R$183:$R$300</c:f>
            </c:numRef>
          </c:val>
        </c:ser>
        <c:ser>
          <c:idx val="16"/>
          <c:order val="16"/>
          <c:tx>
            <c:strRef>
              <c:f>Sheet2!$S$182</c:f>
              <c:strCache>
                <c:ptCount val="1"/>
                <c:pt idx="0">
                  <c:v>2011</c:v>
                </c:pt>
              </c:strCache>
            </c:strRef>
          </c:tx>
          <c:cat>
            <c:strRef>
              <c:f>Sheet2!$B$183:$B$300</c:f>
              <c:strCache>
                <c:ptCount val="8"/>
                <c:pt idx="0">
                  <c:v>Sredstva za zaposlene</c:v>
                </c:pt>
                <c:pt idx="1">
                  <c:v>Vmesna potrošnja</c:v>
                </c:pt>
                <c:pt idx="2">
                  <c:v>Socialna nadomestila</c:v>
                </c:pt>
                <c:pt idx="3">
                  <c:v>Obresti</c:v>
                </c:pt>
                <c:pt idx="4">
                  <c:v>Subvencije</c:v>
                </c:pt>
                <c:pt idx="5">
                  <c:v>Bruto investicije v osnovna sredstva</c:v>
                </c:pt>
                <c:pt idx="6">
                  <c:v>Drugi odhodki (brez izrednih izdatkov)</c:v>
                </c:pt>
                <c:pt idx="7">
                  <c:v>Izredni izdatki države ("one-off")</c:v>
                </c:pt>
              </c:strCache>
            </c:strRef>
          </c:cat>
          <c:val>
            <c:numRef>
              <c:f>Sheet2!$S$183:$S$300</c:f>
            </c:numRef>
          </c:val>
        </c:ser>
        <c:ser>
          <c:idx val="17"/>
          <c:order val="17"/>
          <c:tx>
            <c:strRef>
              <c:f>Sheet2!$T$182</c:f>
              <c:strCache>
                <c:ptCount val="1"/>
                <c:pt idx="0">
                  <c:v>2011</c:v>
                </c:pt>
              </c:strCache>
            </c:strRef>
          </c:tx>
          <c:cat>
            <c:strRef>
              <c:f>Sheet2!$B$183:$B$300</c:f>
              <c:strCache>
                <c:ptCount val="8"/>
                <c:pt idx="0">
                  <c:v>Sredstva za zaposlene</c:v>
                </c:pt>
                <c:pt idx="1">
                  <c:v>Vmesna potrošnja</c:v>
                </c:pt>
                <c:pt idx="2">
                  <c:v>Socialna nadomestila</c:v>
                </c:pt>
                <c:pt idx="3">
                  <c:v>Obresti</c:v>
                </c:pt>
                <c:pt idx="4">
                  <c:v>Subvencije</c:v>
                </c:pt>
                <c:pt idx="5">
                  <c:v>Bruto investicije v osnovna sredstva</c:v>
                </c:pt>
                <c:pt idx="6">
                  <c:v>Drugi odhodki (brez izrednih izdatkov)</c:v>
                </c:pt>
                <c:pt idx="7">
                  <c:v>Izredni izdatki države ("one-off")</c:v>
                </c:pt>
              </c:strCache>
            </c:strRef>
          </c:cat>
          <c:val>
            <c:numRef>
              <c:f>Sheet2!$T$183:$T$300</c:f>
            </c:numRef>
          </c:val>
        </c:ser>
        <c:ser>
          <c:idx val="18"/>
          <c:order val="18"/>
          <c:tx>
            <c:strRef>
              <c:f>Sheet2!$U$182</c:f>
              <c:strCache>
                <c:ptCount val="1"/>
                <c:pt idx="0">
                  <c:v>2 0 1 2</c:v>
                </c:pt>
              </c:strCache>
            </c:strRef>
          </c:tx>
          <c:cat>
            <c:strRef>
              <c:f>Sheet2!$B$183:$B$300</c:f>
              <c:strCache>
                <c:ptCount val="8"/>
                <c:pt idx="0">
                  <c:v>Sredstva za zaposlene</c:v>
                </c:pt>
                <c:pt idx="1">
                  <c:v>Vmesna potrošnja</c:v>
                </c:pt>
                <c:pt idx="2">
                  <c:v>Socialna nadomestila</c:v>
                </c:pt>
                <c:pt idx="3">
                  <c:v>Obresti</c:v>
                </c:pt>
                <c:pt idx="4">
                  <c:v>Subvencije</c:v>
                </c:pt>
                <c:pt idx="5">
                  <c:v>Bruto investicije v osnovna sredstva</c:v>
                </c:pt>
                <c:pt idx="6">
                  <c:v>Drugi odhodki (brez izrednih izdatkov)</c:v>
                </c:pt>
                <c:pt idx="7">
                  <c:v>Izredni izdatki države ("one-off")</c:v>
                </c:pt>
              </c:strCache>
            </c:strRef>
          </c:cat>
          <c:val>
            <c:numRef>
              <c:f>Sheet2!$U$183:$U$300</c:f>
            </c:numRef>
          </c:val>
        </c:ser>
        <c:ser>
          <c:idx val="19"/>
          <c:order val="19"/>
          <c:tx>
            <c:strRef>
              <c:f>Sheet2!$V$182</c:f>
              <c:strCache>
                <c:ptCount val="1"/>
                <c:pt idx="0">
                  <c:v>2011</c:v>
                </c:pt>
              </c:strCache>
            </c:strRef>
          </c:tx>
          <c:cat>
            <c:strRef>
              <c:f>Sheet2!$B$183:$B$300</c:f>
              <c:strCache>
                <c:ptCount val="8"/>
                <c:pt idx="0">
                  <c:v>Sredstva za zaposlene</c:v>
                </c:pt>
                <c:pt idx="1">
                  <c:v>Vmesna potrošnja</c:v>
                </c:pt>
                <c:pt idx="2">
                  <c:v>Socialna nadomestila</c:v>
                </c:pt>
                <c:pt idx="3">
                  <c:v>Obresti</c:v>
                </c:pt>
                <c:pt idx="4">
                  <c:v>Subvencije</c:v>
                </c:pt>
                <c:pt idx="5">
                  <c:v>Bruto investicije v osnovna sredstva</c:v>
                </c:pt>
                <c:pt idx="6">
                  <c:v>Drugi odhodki (brez izrednih izdatkov)</c:v>
                </c:pt>
                <c:pt idx="7">
                  <c:v>Izredni izdatki države ("one-off")</c:v>
                </c:pt>
              </c:strCache>
            </c:strRef>
          </c:cat>
          <c:val>
            <c:numRef>
              <c:f>Sheet2!$V$183:$V$300</c:f>
            </c:numRef>
          </c:val>
        </c:ser>
        <c:ser>
          <c:idx val="20"/>
          <c:order val="20"/>
          <c:tx>
            <c:strRef>
              <c:f>Sheet2!$W$182</c:f>
              <c:strCache>
                <c:ptCount val="1"/>
                <c:pt idx="0">
                  <c:v>2011</c:v>
                </c:pt>
              </c:strCache>
            </c:strRef>
          </c:tx>
          <c:cat>
            <c:strRef>
              <c:f>Sheet2!$B$183:$B$300</c:f>
              <c:strCache>
                <c:ptCount val="8"/>
                <c:pt idx="0">
                  <c:v>Sredstva za zaposlene</c:v>
                </c:pt>
                <c:pt idx="1">
                  <c:v>Vmesna potrošnja</c:v>
                </c:pt>
                <c:pt idx="2">
                  <c:v>Socialna nadomestila</c:v>
                </c:pt>
                <c:pt idx="3">
                  <c:v>Obresti</c:v>
                </c:pt>
                <c:pt idx="4">
                  <c:v>Subvencije</c:v>
                </c:pt>
                <c:pt idx="5">
                  <c:v>Bruto investicije v osnovna sredstva</c:v>
                </c:pt>
                <c:pt idx="6">
                  <c:v>Drugi odhodki (brez izrednih izdatkov)</c:v>
                </c:pt>
                <c:pt idx="7">
                  <c:v>Izredni izdatki države ("one-off")</c:v>
                </c:pt>
              </c:strCache>
            </c:strRef>
          </c:cat>
          <c:val>
            <c:numRef>
              <c:f>Sheet2!$W$183:$W$300</c:f>
            </c:numRef>
          </c:val>
        </c:ser>
        <c:ser>
          <c:idx val="21"/>
          <c:order val="21"/>
          <c:tx>
            <c:strRef>
              <c:f>Sheet2!$X$182</c:f>
              <c:strCache>
                <c:ptCount val="1"/>
                <c:pt idx="0">
                  <c:v>2 0 1 2</c:v>
                </c:pt>
              </c:strCache>
            </c:strRef>
          </c:tx>
          <c:cat>
            <c:strRef>
              <c:f>Sheet2!$B$183:$B$300</c:f>
              <c:strCache>
                <c:ptCount val="8"/>
                <c:pt idx="0">
                  <c:v>Sredstva za zaposlene</c:v>
                </c:pt>
                <c:pt idx="1">
                  <c:v>Vmesna potrošnja</c:v>
                </c:pt>
                <c:pt idx="2">
                  <c:v>Socialna nadomestila</c:v>
                </c:pt>
                <c:pt idx="3">
                  <c:v>Obresti</c:v>
                </c:pt>
                <c:pt idx="4">
                  <c:v>Subvencije</c:v>
                </c:pt>
                <c:pt idx="5">
                  <c:v>Bruto investicije v osnovna sredstva</c:v>
                </c:pt>
                <c:pt idx="6">
                  <c:v>Drugi odhodki (brez izrednih izdatkov)</c:v>
                </c:pt>
                <c:pt idx="7">
                  <c:v>Izredni izdatki države ("one-off")</c:v>
                </c:pt>
              </c:strCache>
            </c:strRef>
          </c:cat>
          <c:val>
            <c:numRef>
              <c:f>Sheet2!$X$183:$X$300</c:f>
            </c:numRef>
          </c:val>
        </c:ser>
        <c:ser>
          <c:idx val="22"/>
          <c:order val="22"/>
          <c:tx>
            <c:strRef>
              <c:f>Sheet2!$Y$182</c:f>
              <c:strCache>
                <c:ptCount val="1"/>
                <c:pt idx="0">
                  <c:v>2011</c:v>
                </c:pt>
              </c:strCache>
            </c:strRef>
          </c:tx>
          <c:cat>
            <c:strRef>
              <c:f>Sheet2!$B$183:$B$300</c:f>
              <c:strCache>
                <c:ptCount val="8"/>
                <c:pt idx="0">
                  <c:v>Sredstva za zaposlene</c:v>
                </c:pt>
                <c:pt idx="1">
                  <c:v>Vmesna potrošnja</c:v>
                </c:pt>
                <c:pt idx="2">
                  <c:v>Socialna nadomestila</c:v>
                </c:pt>
                <c:pt idx="3">
                  <c:v>Obresti</c:v>
                </c:pt>
                <c:pt idx="4">
                  <c:v>Subvencije</c:v>
                </c:pt>
                <c:pt idx="5">
                  <c:v>Bruto investicije v osnovna sredstva</c:v>
                </c:pt>
                <c:pt idx="6">
                  <c:v>Drugi odhodki (brez izrednih izdatkov)</c:v>
                </c:pt>
                <c:pt idx="7">
                  <c:v>Izredni izdatki države ("one-off")</c:v>
                </c:pt>
              </c:strCache>
            </c:strRef>
          </c:cat>
          <c:val>
            <c:numRef>
              <c:f>Sheet2!$Y$183:$Y$300</c:f>
            </c:numRef>
          </c:val>
        </c:ser>
        <c:ser>
          <c:idx val="23"/>
          <c:order val="23"/>
          <c:tx>
            <c:strRef>
              <c:f>Sheet2!$Z$182</c:f>
              <c:strCache>
                <c:ptCount val="1"/>
                <c:pt idx="0">
                  <c:v>2011</c:v>
                </c:pt>
              </c:strCache>
            </c:strRef>
          </c:tx>
          <c:cat>
            <c:strRef>
              <c:f>Sheet2!$B$183:$B$300</c:f>
              <c:strCache>
                <c:ptCount val="8"/>
                <c:pt idx="0">
                  <c:v>Sredstva za zaposlene</c:v>
                </c:pt>
                <c:pt idx="1">
                  <c:v>Vmesna potrošnja</c:v>
                </c:pt>
                <c:pt idx="2">
                  <c:v>Socialna nadomestila</c:v>
                </c:pt>
                <c:pt idx="3">
                  <c:v>Obresti</c:v>
                </c:pt>
                <c:pt idx="4">
                  <c:v>Subvencije</c:v>
                </c:pt>
                <c:pt idx="5">
                  <c:v>Bruto investicije v osnovna sredstva</c:v>
                </c:pt>
                <c:pt idx="6">
                  <c:v>Drugi odhodki (brez izrednih izdatkov)</c:v>
                </c:pt>
                <c:pt idx="7">
                  <c:v>Izredni izdatki države ("one-off")</c:v>
                </c:pt>
              </c:strCache>
            </c:strRef>
          </c:cat>
          <c:val>
            <c:numRef>
              <c:f>Sheet2!$Z$183:$Z$300</c:f>
            </c:numRef>
          </c:val>
        </c:ser>
        <c:ser>
          <c:idx val="24"/>
          <c:order val="24"/>
          <c:tx>
            <c:strRef>
              <c:f>Sheet2!$AA$182</c:f>
              <c:strCache>
                <c:ptCount val="1"/>
                <c:pt idx="0">
                  <c:v>2 0 1 2</c:v>
                </c:pt>
              </c:strCache>
            </c:strRef>
          </c:tx>
          <c:cat>
            <c:strRef>
              <c:f>Sheet2!$B$183:$B$300</c:f>
              <c:strCache>
                <c:ptCount val="8"/>
                <c:pt idx="0">
                  <c:v>Sredstva za zaposlene</c:v>
                </c:pt>
                <c:pt idx="1">
                  <c:v>Vmesna potrošnja</c:v>
                </c:pt>
                <c:pt idx="2">
                  <c:v>Socialna nadomestila</c:v>
                </c:pt>
                <c:pt idx="3">
                  <c:v>Obresti</c:v>
                </c:pt>
                <c:pt idx="4">
                  <c:v>Subvencije</c:v>
                </c:pt>
                <c:pt idx="5">
                  <c:v>Bruto investicije v osnovna sredstva</c:v>
                </c:pt>
                <c:pt idx="6">
                  <c:v>Drugi odhodki (brez izrednih izdatkov)</c:v>
                </c:pt>
                <c:pt idx="7">
                  <c:v>Izredni izdatki države ("one-off")</c:v>
                </c:pt>
              </c:strCache>
            </c:strRef>
          </c:cat>
          <c:val>
            <c:numRef>
              <c:f>Sheet2!$AA$183:$AA$300</c:f>
            </c:numRef>
          </c:val>
        </c:ser>
        <c:ser>
          <c:idx val="25"/>
          <c:order val="25"/>
          <c:tx>
            <c:strRef>
              <c:f>Sheet2!$AB$182</c:f>
              <c:strCache>
                <c:ptCount val="1"/>
                <c:pt idx="0">
                  <c:v>2 0 1 2</c:v>
                </c:pt>
              </c:strCache>
            </c:strRef>
          </c:tx>
          <c:cat>
            <c:strRef>
              <c:f>Sheet2!$B$183:$B$300</c:f>
              <c:strCache>
                <c:ptCount val="8"/>
                <c:pt idx="0">
                  <c:v>Sredstva za zaposlene</c:v>
                </c:pt>
                <c:pt idx="1">
                  <c:v>Vmesna potrošnja</c:v>
                </c:pt>
                <c:pt idx="2">
                  <c:v>Socialna nadomestila</c:v>
                </c:pt>
                <c:pt idx="3">
                  <c:v>Obresti</c:v>
                </c:pt>
                <c:pt idx="4">
                  <c:v>Subvencije</c:v>
                </c:pt>
                <c:pt idx="5">
                  <c:v>Bruto investicije v osnovna sredstva</c:v>
                </c:pt>
                <c:pt idx="6">
                  <c:v>Drugi odhodki (brez izrednih izdatkov)</c:v>
                </c:pt>
                <c:pt idx="7">
                  <c:v>Izredni izdatki države ("one-off")</c:v>
                </c:pt>
              </c:strCache>
            </c:strRef>
          </c:cat>
          <c:val>
            <c:numRef>
              <c:f>Sheet2!$AB$183:$AB$300</c:f>
            </c:numRef>
          </c:val>
        </c:ser>
        <c:ser>
          <c:idx val="26"/>
          <c:order val="26"/>
          <c:tx>
            <c:strRef>
              <c:f>Sheet2!$AC$182</c:f>
              <c:strCache>
                <c:ptCount val="1"/>
                <c:pt idx="0">
                  <c:v>2011</c:v>
                </c:pt>
              </c:strCache>
            </c:strRef>
          </c:tx>
          <c:cat>
            <c:strRef>
              <c:f>Sheet2!$B$183:$B$300</c:f>
              <c:strCache>
                <c:ptCount val="8"/>
                <c:pt idx="0">
                  <c:v>Sredstva za zaposlene</c:v>
                </c:pt>
                <c:pt idx="1">
                  <c:v>Vmesna potrošnja</c:v>
                </c:pt>
                <c:pt idx="2">
                  <c:v>Socialna nadomestila</c:v>
                </c:pt>
                <c:pt idx="3">
                  <c:v>Obresti</c:v>
                </c:pt>
                <c:pt idx="4">
                  <c:v>Subvencije</c:v>
                </c:pt>
                <c:pt idx="5">
                  <c:v>Bruto investicije v osnovna sredstva</c:v>
                </c:pt>
                <c:pt idx="6">
                  <c:v>Drugi odhodki (brez izrednih izdatkov)</c:v>
                </c:pt>
                <c:pt idx="7">
                  <c:v>Izredni izdatki države ("one-off")</c:v>
                </c:pt>
              </c:strCache>
            </c:strRef>
          </c:cat>
          <c:val>
            <c:numRef>
              <c:f>Sheet2!$AC$183:$AC$300</c:f>
            </c:numRef>
          </c:val>
        </c:ser>
        <c:ser>
          <c:idx val="27"/>
          <c:order val="27"/>
          <c:tx>
            <c:strRef>
              <c:f>Sheet2!$AD$182</c:f>
              <c:strCache>
                <c:ptCount val="1"/>
                <c:pt idx="0">
                  <c:v>2011</c:v>
                </c:pt>
              </c:strCache>
            </c:strRef>
          </c:tx>
          <c:cat>
            <c:strRef>
              <c:f>Sheet2!$B$183:$B$300</c:f>
              <c:strCache>
                <c:ptCount val="8"/>
                <c:pt idx="0">
                  <c:v>Sredstva za zaposlene</c:v>
                </c:pt>
                <c:pt idx="1">
                  <c:v>Vmesna potrošnja</c:v>
                </c:pt>
                <c:pt idx="2">
                  <c:v>Socialna nadomestila</c:v>
                </c:pt>
                <c:pt idx="3">
                  <c:v>Obresti</c:v>
                </c:pt>
                <c:pt idx="4">
                  <c:v>Subvencije</c:v>
                </c:pt>
                <c:pt idx="5">
                  <c:v>Bruto investicije v osnovna sredstva</c:v>
                </c:pt>
                <c:pt idx="6">
                  <c:v>Drugi odhodki (brez izrednih izdatkov)</c:v>
                </c:pt>
                <c:pt idx="7">
                  <c:v>Izredni izdatki države ("one-off")</c:v>
                </c:pt>
              </c:strCache>
            </c:strRef>
          </c:cat>
          <c:val>
            <c:numRef>
              <c:f>Sheet2!$AD$183:$AD$300</c:f>
            </c:numRef>
          </c:val>
        </c:ser>
        <c:ser>
          <c:idx val="28"/>
          <c:order val="28"/>
          <c:tx>
            <c:strRef>
              <c:f>Sheet2!$AE$182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9E001A"/>
            </a:solidFill>
          </c:spPr>
          <c:cat>
            <c:strRef>
              <c:f>Sheet2!$B$183:$B$300</c:f>
              <c:strCache>
                <c:ptCount val="8"/>
                <c:pt idx="0">
                  <c:v>Sredstva za zaposlene</c:v>
                </c:pt>
                <c:pt idx="1">
                  <c:v>Vmesna potrošnja</c:v>
                </c:pt>
                <c:pt idx="2">
                  <c:v>Socialna nadomestila</c:v>
                </c:pt>
                <c:pt idx="3">
                  <c:v>Obresti</c:v>
                </c:pt>
                <c:pt idx="4">
                  <c:v>Subvencije</c:v>
                </c:pt>
                <c:pt idx="5">
                  <c:v>Bruto investicije v osnovna sredstva</c:v>
                </c:pt>
                <c:pt idx="6">
                  <c:v>Drugi odhodki (brez izrednih izdatkov)</c:v>
                </c:pt>
                <c:pt idx="7">
                  <c:v>Izredni izdatki države ("one-off")</c:v>
                </c:pt>
              </c:strCache>
            </c:strRef>
          </c:cat>
          <c:val>
            <c:numRef>
              <c:f>Sheet2!$AE$183:$AE$300</c:f>
              <c:numCache>
                <c:formatCode>#,##0.0</c:formatCode>
                <c:ptCount val="8"/>
                <c:pt idx="0">
                  <c:v>4464.8569749338903</c:v>
                </c:pt>
                <c:pt idx="1">
                  <c:v>2444.3274411807647</c:v>
                </c:pt>
                <c:pt idx="2">
                  <c:v>6997.3716452039143</c:v>
                </c:pt>
                <c:pt idx="3">
                  <c:v>747.86032099999954</c:v>
                </c:pt>
                <c:pt idx="4">
                  <c:v>473.06099599999999</c:v>
                </c:pt>
                <c:pt idx="5">
                  <c:v>1040.7740584457001</c:v>
                </c:pt>
                <c:pt idx="6">
                  <c:v>1083.740716108</c:v>
                </c:pt>
                <c:pt idx="7">
                  <c:v>61</c:v>
                </c:pt>
              </c:numCache>
            </c:numRef>
          </c:val>
        </c:ser>
        <c:axId val="65697664"/>
        <c:axId val="65699200"/>
      </c:barChart>
      <c:catAx>
        <c:axId val="65697664"/>
        <c:scaling>
          <c:orientation val="minMax"/>
        </c:scaling>
        <c:axPos val="b"/>
        <c:majorGridlines>
          <c:spPr>
            <a:ln>
              <a:prstDash val="sysDot"/>
            </a:ln>
          </c:spPr>
        </c:majorGridlines>
        <c:numFmt formatCode="General" sourceLinked="1"/>
        <c:maj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65699200"/>
        <c:crosses val="autoZero"/>
        <c:auto val="1"/>
        <c:lblAlgn val="ctr"/>
        <c:lblOffset val="100"/>
      </c:catAx>
      <c:valAx>
        <c:axId val="65699200"/>
        <c:scaling>
          <c:orientation val="minMax"/>
        </c:scaling>
        <c:axPos val="l"/>
        <c:majorGridlines>
          <c:spPr>
            <a:ln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v mio EUR</a:t>
                </a:r>
              </a:p>
            </c:rich>
          </c:tx>
          <c:layout>
            <c:manualLayout>
              <c:xMode val="edge"/>
              <c:yMode val="edge"/>
              <c:x val="2.8471048500374697E-3"/>
              <c:y val="0.36145889628082778"/>
            </c:manualLayout>
          </c:layout>
        </c:title>
        <c:numFmt formatCode="#,##0" sourceLinked="0"/>
        <c:majorTickMark val="none"/>
        <c:tickLblPos val="nextTo"/>
        <c:crossAx val="65697664"/>
        <c:crosses val="autoZero"/>
        <c:crossBetween val="between"/>
      </c:valAx>
      <c:spPr>
        <a:ln>
          <a:solidFill>
            <a:prstClr val="black">
              <a:tint val="75000"/>
            </a:prstClr>
          </a:solidFill>
        </a:ln>
      </c:spPr>
    </c:plotArea>
    <c:legend>
      <c:legendPos val="t"/>
      <c:layout>
        <c:manualLayout>
          <c:xMode val="edge"/>
          <c:yMode val="edge"/>
          <c:x val="0.39195376127669829"/>
          <c:y val="1.3778850961004336E-2"/>
          <c:w val="0.21904755145608873"/>
          <c:h val="5.5888972405843819E-2"/>
        </c:manualLayout>
      </c:layout>
    </c:legend>
    <c:plotVisOnly val="1"/>
    <c:dispBlanksAs val="gap"/>
  </c:chart>
  <c:txPr>
    <a:bodyPr/>
    <a:lstStyle/>
    <a:p>
      <a:pPr>
        <a:defRPr sz="1200">
          <a:latin typeface="Myriad Pro" pitchFamily="34" charset="0"/>
          <a:cs typeface="Arial" pitchFamily="34" charset="0"/>
        </a:defRPr>
      </a:pPr>
      <a:endParaRPr lang="en-US"/>
    </a:p>
  </c:tx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5283301855349427E-2"/>
          <c:y val="9.5127234126763702E-2"/>
          <c:w val="0.90852046531866826"/>
          <c:h val="0.79579959865570515"/>
        </c:manualLayout>
      </c:layout>
      <c:barChart>
        <c:barDir val="col"/>
        <c:grouping val="stacked"/>
        <c:ser>
          <c:idx val="4"/>
          <c:order val="0"/>
          <c:tx>
            <c:strRef>
              <c:f>CAB!$H$1</c:f>
              <c:strCache>
                <c:ptCount val="1"/>
                <c:pt idx="0">
                  <c:v>Strukturni saldo</c:v>
                </c:pt>
              </c:strCache>
            </c:strRef>
          </c:tx>
          <c:spPr>
            <a:solidFill>
              <a:srgbClr val="9E001A"/>
            </a:solidFill>
            <a:ln w="6350">
              <a:noFill/>
              <a:prstDash val="solid"/>
            </a:ln>
          </c:spPr>
          <c:cat>
            <c:numRef>
              <c:f>CAB!$A$2:$A$8</c:f>
              <c:numCache>
                <c:formatCode>0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CAB!$H$2:$H$8</c:f>
              <c:numCache>
                <c:formatCode>0.0</c:formatCode>
                <c:ptCount val="7"/>
                <c:pt idx="0">
                  <c:v>-2.674186995402771</c:v>
                </c:pt>
                <c:pt idx="1">
                  <c:v>-2.7611563688429106</c:v>
                </c:pt>
                <c:pt idx="2">
                  <c:v>-4.5362176082104284</c:v>
                </c:pt>
                <c:pt idx="3">
                  <c:v>-4.6410060870148424</c:v>
                </c:pt>
                <c:pt idx="4">
                  <c:v>-4.4881038088312479</c:v>
                </c:pt>
                <c:pt idx="5">
                  <c:v>-4.4321312214125799</c:v>
                </c:pt>
                <c:pt idx="6">
                  <c:v>-2.3923425362857791</c:v>
                </c:pt>
              </c:numCache>
            </c:numRef>
          </c:val>
        </c:ser>
        <c:ser>
          <c:idx val="6"/>
          <c:order val="1"/>
          <c:tx>
            <c:strRef>
              <c:f>CAB!$D$1</c:f>
              <c:strCache>
                <c:ptCount val="1"/>
                <c:pt idx="0">
                  <c:v>Ciklični saldo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 w="15875">
              <a:noFill/>
              <a:prstDash val="solid"/>
            </a:ln>
          </c:spPr>
          <c:cat>
            <c:numRef>
              <c:f>CAB!$A$2:$A$8</c:f>
              <c:numCache>
                <c:formatCode>0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CAB!$D$2:$D$8</c:f>
              <c:numCache>
                <c:formatCode>0.0</c:formatCode>
                <c:ptCount val="7"/>
                <c:pt idx="0">
                  <c:v>1.3129370242108969</c:v>
                </c:pt>
                <c:pt idx="1">
                  <c:v>2.7149051018318344</c:v>
                </c:pt>
                <c:pt idx="2">
                  <c:v>2.6513723580457413</c:v>
                </c:pt>
                <c:pt idx="3">
                  <c:v>-1.5947097919241551</c:v>
                </c:pt>
                <c:pt idx="4">
                  <c:v>-1.1808149933079131</c:v>
                </c:pt>
                <c:pt idx="5">
                  <c:v>-0.65149218880939119</c:v>
                </c:pt>
                <c:pt idx="6">
                  <c:v>-1.2272308602099538</c:v>
                </c:pt>
              </c:numCache>
            </c:numRef>
          </c:val>
        </c:ser>
        <c:ser>
          <c:idx val="2"/>
          <c:order val="2"/>
          <c:tx>
            <c:strRef>
              <c:f>CAB!$G$1</c:f>
              <c:strCache>
                <c:ptCount val="1"/>
                <c:pt idx="0">
                  <c:v>Enkratni učinki</c:v>
                </c:pt>
              </c:strCache>
            </c:strRef>
          </c:tx>
          <c:spPr>
            <a:solidFill>
              <a:srgbClr val="D19049"/>
            </a:solidFill>
            <a:ln w="3175">
              <a:noFill/>
              <a:prstDash val="solid"/>
            </a:ln>
          </c:spPr>
          <c:cat>
            <c:numRef>
              <c:f>CAB!$A$2:$A$8</c:f>
              <c:numCache>
                <c:formatCode>0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CAB!$G$2:$G$8</c:f>
              <c:numCache>
                <c:formatCode>General</c:formatCode>
                <c:ptCount val="7"/>
                <c:pt idx="4" formatCode="0.0">
                  <c:v>-0.26118451154214989</c:v>
                </c:pt>
                <c:pt idx="5" formatCode="0.0">
                  <c:v>-1.2689427904007737</c:v>
                </c:pt>
                <c:pt idx="6" formatCode="0.0">
                  <c:v>-0.37782238964202808</c:v>
                </c:pt>
              </c:numCache>
            </c:numRef>
          </c:val>
        </c:ser>
        <c:gapWidth val="30"/>
        <c:overlap val="100"/>
        <c:axId val="66212992"/>
        <c:axId val="66214912"/>
      </c:barChart>
      <c:lineChart>
        <c:grouping val="standard"/>
        <c:ser>
          <c:idx val="1"/>
          <c:order val="3"/>
          <c:tx>
            <c:strRef>
              <c:f>CAB!$B$1</c:f>
              <c:strCache>
                <c:ptCount val="1"/>
                <c:pt idx="0">
                  <c:v>Dejanski saldo (%) BDP</c:v>
                </c:pt>
              </c:strCache>
            </c:strRef>
          </c:tx>
          <c:spPr>
            <a:ln w="22225">
              <a:solidFill>
                <a:schemeClr val="tx1"/>
              </a:solidFill>
            </a:ln>
          </c:spPr>
          <c:marker>
            <c:spPr>
              <a:solidFill>
                <a:schemeClr val="tx1"/>
              </a:solidFill>
              <a:ln>
                <a:noFill/>
              </a:ln>
            </c:spPr>
          </c:marker>
          <c:val>
            <c:numRef>
              <c:f>CAB!$B$2:$B$8</c:f>
              <c:numCache>
                <c:formatCode>0.0</c:formatCode>
                <c:ptCount val="7"/>
                <c:pt idx="0">
                  <c:v>-1.3612499711918771</c:v>
                </c:pt>
                <c:pt idx="1">
                  <c:v>-4.6251267011070636E-2</c:v>
                </c:pt>
                <c:pt idx="2">
                  <c:v>-1.884845250164682</c:v>
                </c:pt>
                <c:pt idx="3">
                  <c:v>-6.2357158789389864</c:v>
                </c:pt>
                <c:pt idx="4">
                  <c:v>-5.9301033136813173</c:v>
                </c:pt>
                <c:pt idx="5">
                  <c:v>-6.3525662006227446</c:v>
                </c:pt>
                <c:pt idx="6">
                  <c:v>-3.9973957861377656</c:v>
                </c:pt>
              </c:numCache>
            </c:numRef>
          </c:val>
        </c:ser>
        <c:marker val="1"/>
        <c:axId val="66212992"/>
        <c:axId val="66214912"/>
      </c:lineChart>
      <c:catAx>
        <c:axId val="66212992"/>
        <c:scaling>
          <c:orientation val="minMax"/>
        </c:scaling>
        <c:axPos val="b"/>
        <c:majorGridlines>
          <c:spPr>
            <a:ln w="9525">
              <a:solidFill>
                <a:srgbClr val="D8D8D8">
                  <a:lumMod val="75000"/>
                </a:srgbClr>
              </a:solidFill>
              <a:prstDash val="sysDot"/>
            </a:ln>
          </c:spPr>
        </c:majorGridlines>
        <c:numFmt formatCode="0" sourceLinked="1"/>
        <c:majorTickMark val="none"/>
        <c:tickLblPos val="low"/>
        <c:spPr>
          <a:ln w="635">
            <a:solidFill>
              <a:srgbClr val="B2B2B2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en-US"/>
          </a:p>
        </c:txPr>
        <c:crossAx val="66214912"/>
        <c:crosses val="autoZero"/>
        <c:auto val="1"/>
        <c:lblAlgn val="ctr"/>
        <c:lblOffset val="0"/>
        <c:tickLblSkip val="1"/>
        <c:tickMarkSkip val="1"/>
      </c:catAx>
      <c:valAx>
        <c:axId val="66214912"/>
        <c:scaling>
          <c:orientation val="minMax"/>
        </c:scaling>
        <c:axPos val="l"/>
        <c:majorGridlines>
          <c:spPr>
            <a:ln w="9525">
              <a:solidFill>
                <a:srgbClr val="D8D8D8">
                  <a:lumMod val="75000"/>
                </a:srgbClr>
              </a:solidFill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b="1"/>
                </a:pPr>
                <a:r>
                  <a:rPr lang="sl-SI" b="1" dirty="0" smtClean="0"/>
                  <a:t>V % BDP</a:t>
                </a:r>
                <a:endParaRPr lang="sl-SI" b="1" dirty="0"/>
              </a:p>
            </c:rich>
          </c:tx>
          <c:layout>
            <c:manualLayout>
              <c:xMode val="edge"/>
              <c:yMode val="edge"/>
              <c:x val="7.3487205125356472E-3"/>
              <c:y val="0.40675753909287865"/>
            </c:manualLayout>
          </c:layout>
        </c:title>
        <c:numFmt formatCode="#,##0" sourceLinked="0"/>
        <c:majorTickMark val="none"/>
        <c:tickLblPos val="nextTo"/>
        <c:spPr>
          <a:ln w="3175">
            <a:noFill/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66212992"/>
        <c:crosses val="autoZero"/>
        <c:crossBetween val="between"/>
      </c:valAx>
      <c:spPr>
        <a:solidFill>
          <a:srgbClr val="FFFFFF"/>
        </a:solidFill>
        <a:ln w="9525">
          <a:solidFill>
            <a:srgbClr val="D8D8D8">
              <a:lumMod val="75000"/>
            </a:srgbClr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9.5202771056814989E-2"/>
          <c:y val="2.4804182941699218E-3"/>
          <c:w val="0.85692324024350675"/>
          <c:h val="7.6600212823575153E-2"/>
        </c:manualLayout>
      </c:layout>
      <c:spPr>
        <a:noFill/>
        <a:ln w="25400">
          <a:noFill/>
        </a:ln>
      </c:spPr>
    </c:legend>
    <c:plotVisOnly val="1"/>
    <c:dispBlanksAs val="gap"/>
  </c:chart>
  <c:spPr>
    <a:solidFill>
      <a:srgbClr val="FFFFFF"/>
    </a:solidFill>
    <a:ln w="9525"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Myriad Pro"/>
          <a:ea typeface="Myriad Pro"/>
          <a:cs typeface="Myriad Pro"/>
        </a:defRPr>
      </a:pPr>
      <a:endParaRPr lang="en-US"/>
    </a:p>
  </c:tx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4573469427766709E-2"/>
          <c:y val="0.12185296425575665"/>
          <c:w val="0.89089517597951329"/>
          <c:h val="0.7659711090302137"/>
        </c:manualLayout>
      </c:layout>
      <c:barChart>
        <c:barDir val="col"/>
        <c:grouping val="clustered"/>
        <c:ser>
          <c:idx val="0"/>
          <c:order val="4"/>
          <c:tx>
            <c:strRef>
              <c:f>Sheet1!$F$23</c:f>
              <c:strCache>
                <c:ptCount val="1"/>
                <c:pt idx="0">
                  <c:v>Proizvodna vrzel </c:v>
                </c:pt>
              </c:strCache>
            </c:strRef>
          </c:tx>
          <c:spPr>
            <a:solidFill>
              <a:srgbClr val="D79694"/>
            </a:solidFill>
            <a:ln>
              <a:noFill/>
            </a:ln>
          </c:spPr>
          <c:cat>
            <c:numRef>
              <c:f>Sheet1!$A$24:$A$37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Sheet1!$F$24:$F$37</c:f>
              <c:numCache>
                <c:formatCode>0.0</c:formatCode>
                <c:ptCount val="14"/>
                <c:pt idx="0">
                  <c:v>-0.27861266823190656</c:v>
                </c:pt>
                <c:pt idx="1">
                  <c:v>-0.5048905973538873</c:v>
                </c:pt>
                <c:pt idx="2">
                  <c:v>-1.0032329499871744</c:v>
                </c:pt>
                <c:pt idx="3">
                  <c:v>-1.2230850444779051</c:v>
                </c:pt>
                <c:pt idx="4">
                  <c:v>-1.4542318229213562</c:v>
                </c:pt>
                <c:pt idx="5">
                  <c:v>-1.4317327852274062</c:v>
                </c:pt>
                <c:pt idx="6">
                  <c:v>-1.2754313963882438</c:v>
                </c:pt>
                <c:pt idx="7">
                  <c:v>-0.82578573226322316</c:v>
                </c:pt>
                <c:pt idx="8">
                  <c:v>-1.2982089866442561</c:v>
                </c:pt>
                <c:pt idx="9">
                  <c:v>-1.0109757468611735</c:v>
                </c:pt>
                <c:pt idx="10">
                  <c:v>-0.4726683515723013</c:v>
                </c:pt>
                <c:pt idx="11">
                  <c:v>1.2977423844043539</c:v>
                </c:pt>
                <c:pt idx="12">
                  <c:v>1.1363272466929568</c:v>
                </c:pt>
                <c:pt idx="13">
                  <c:v>-0.19224717729461016</c:v>
                </c:pt>
              </c:numCache>
            </c:numRef>
          </c:val>
        </c:ser>
        <c:ser>
          <c:idx val="4"/>
          <c:order val="5"/>
          <c:tx>
            <c:strRef>
              <c:f>Sheet1!$G$23</c:f>
              <c:strCache>
                <c:ptCount val="1"/>
                <c:pt idx="0">
                  <c:v>Rast potencialnega BDP </c:v>
                </c:pt>
              </c:strCache>
            </c:strRef>
          </c:tx>
          <c:spPr>
            <a:solidFill>
              <a:srgbClr val="D8D8D8">
                <a:lumMod val="75000"/>
              </a:srgbClr>
            </a:solidFill>
            <a:ln>
              <a:noFill/>
            </a:ln>
          </c:spPr>
          <c:cat>
            <c:numRef>
              <c:f>Sheet1!$A$24:$A$37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Sheet1!$G$24:$G$37</c:f>
              <c:numCache>
                <c:formatCode>0.0</c:formatCode>
                <c:ptCount val="14"/>
                <c:pt idx="0">
                  <c:v>9.5394535118924068E-2</c:v>
                </c:pt>
                <c:pt idx="1">
                  <c:v>0.16662373641411937</c:v>
                </c:pt>
                <c:pt idx="2">
                  <c:v>0.43784055447514031</c:v>
                </c:pt>
                <c:pt idx="3">
                  <c:v>0.15939454801907571</c:v>
                </c:pt>
                <c:pt idx="4">
                  <c:v>0.15561754141259532</c:v>
                </c:pt>
                <c:pt idx="5">
                  <c:v>-9.1741956095297048E-2</c:v>
                </c:pt>
                <c:pt idx="6">
                  <c:v>-0.24867439686847367</c:v>
                </c:pt>
                <c:pt idx="7">
                  <c:v>-0.45173061551928662</c:v>
                </c:pt>
                <c:pt idx="8">
                  <c:v>0.20560093669135521</c:v>
                </c:pt>
                <c:pt idx="9">
                  <c:v>2.1193637491202538E-2</c:v>
                </c:pt>
                <c:pt idx="10">
                  <c:v>-0.67320425383550553</c:v>
                </c:pt>
                <c:pt idx="11">
                  <c:v>-1.0030301296817061</c:v>
                </c:pt>
                <c:pt idx="12">
                  <c:v>-1.2974049924519799</c:v>
                </c:pt>
                <c:pt idx="13">
                  <c:v>-1.6501523474842321</c:v>
                </c:pt>
              </c:numCache>
            </c:numRef>
          </c:val>
        </c:ser>
        <c:gapWidth val="28"/>
        <c:overlap val="-5"/>
        <c:axId val="66284928"/>
        <c:axId val="66303104"/>
      </c:barChart>
      <c:lineChart>
        <c:grouping val="standard"/>
        <c:ser>
          <c:idx val="1"/>
          <c:order val="0"/>
          <c:tx>
            <c:strRef>
              <c:f>Sheet1!$B$23</c:f>
              <c:strCache>
                <c:ptCount val="1"/>
                <c:pt idx="0">
                  <c:v>Dejanski saldo </c:v>
                </c:pt>
              </c:strCache>
            </c:strRef>
          </c:tx>
          <c:spPr>
            <a:ln w="19050">
              <a:solidFill>
                <a:sysClr val="windowText" lastClr="000000"/>
              </a:solidFill>
            </a:ln>
          </c:spPr>
          <c:marker>
            <c:symbol val="none"/>
          </c:marker>
          <c:cat>
            <c:numRef>
              <c:f>Sheet1!$A$24:$A$37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Sheet1!$B$24:$B$37</c:f>
              <c:numCache>
                <c:formatCode>0.0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4.1884955385207416E-5</c:v>
                </c:pt>
                <c:pt idx="8">
                  <c:v>-2.0551293346189988E-2</c:v>
                </c:pt>
                <c:pt idx="9">
                  <c:v>-0.1582239555524069</c:v>
                </c:pt>
                <c:pt idx="10">
                  <c:v>7.5692797333397732E-2</c:v>
                </c:pt>
                <c:pt idx="11">
                  <c:v>-1.2176773902380478</c:v>
                </c:pt>
                <c:pt idx="12">
                  <c:v>-0.4480174812319539</c:v>
                </c:pt>
                <c:pt idx="13">
                  <c:v>-5.4139498542781261</c:v>
                </c:pt>
              </c:numCache>
            </c:numRef>
          </c:val>
        </c:ser>
        <c:ser>
          <c:idx val="3"/>
          <c:order val="1"/>
          <c:tx>
            <c:strRef>
              <c:f>Sheet1!$C$23</c:f>
              <c:strCache>
                <c:ptCount val="1"/>
                <c:pt idx="0">
                  <c:v>Ciklični saldo </c:v>
                </c:pt>
              </c:strCache>
            </c:strRef>
          </c:tx>
          <c:spPr>
            <a:ln w="19050" cmpd="sng">
              <a:solidFill>
                <a:sysClr val="windowText" lastClr="000000"/>
              </a:solidFill>
              <a:prstDash val="solid"/>
            </a:ln>
          </c:spPr>
          <c:marker>
            <c:symbol val="diamond"/>
            <c:size val="6"/>
            <c:spPr>
              <a:solidFill>
                <a:schemeClr val="tx1"/>
              </a:solidFill>
              <a:ln>
                <a:noFill/>
              </a:ln>
            </c:spPr>
          </c:marker>
          <c:cat>
            <c:numRef>
              <c:f>Sheet1!$A$24:$A$37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Sheet1!$C$24:$C$37</c:f>
              <c:numCache>
                <c:formatCode>0.0</c:formatCode>
                <c:ptCount val="14"/>
                <c:pt idx="0">
                  <c:v>-0.12258957402203874</c:v>
                </c:pt>
                <c:pt idx="1">
                  <c:v>-0.22215186283570987</c:v>
                </c:pt>
                <c:pt idx="2">
                  <c:v>-0.4414224979943574</c:v>
                </c:pt>
                <c:pt idx="3">
                  <c:v>-0.53815741957027863</c:v>
                </c:pt>
                <c:pt idx="4">
                  <c:v>-0.63986200208539734</c:v>
                </c:pt>
                <c:pt idx="5">
                  <c:v>-0.62996242550005999</c:v>
                </c:pt>
                <c:pt idx="6">
                  <c:v>-0.56118981441082805</c:v>
                </c:pt>
                <c:pt idx="7">
                  <c:v>-0.36334572219581801</c:v>
                </c:pt>
                <c:pt idx="8">
                  <c:v>-0.57121195412347336</c:v>
                </c:pt>
                <c:pt idx="9">
                  <c:v>-0.44482932861891644</c:v>
                </c:pt>
                <c:pt idx="10">
                  <c:v>-0.20797407469181264</c:v>
                </c:pt>
                <c:pt idx="11">
                  <c:v>0.5710066491379151</c:v>
                </c:pt>
                <c:pt idx="12">
                  <c:v>0.49998398854490161</c:v>
                </c:pt>
                <c:pt idx="13">
                  <c:v>-8.4588758009628492E-2</c:v>
                </c:pt>
              </c:numCache>
            </c:numRef>
          </c:val>
        </c:ser>
        <c:ser>
          <c:idx val="5"/>
          <c:order val="2"/>
          <c:tx>
            <c:strRef>
              <c:f>Sheet1!$D$23</c:f>
              <c:strCache>
                <c:ptCount val="1"/>
                <c:pt idx="0">
                  <c:v>Ciklično prilagojeni saldo</c:v>
                </c:pt>
              </c:strCache>
            </c:strRef>
          </c:tx>
          <c:spPr>
            <a:ln w="38100">
              <a:solidFill>
                <a:srgbClr val="9E001A"/>
              </a:solidFill>
              <a:prstDash val="solid"/>
            </a:ln>
          </c:spPr>
          <c:marker>
            <c:symbol val="none"/>
          </c:marker>
          <c:cat>
            <c:numRef>
              <c:f>Sheet1!$A$24:$A$37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Sheet1!$D$24:$D$37</c:f>
              <c:numCache>
                <c:formatCode>0.0</c:formatCode>
                <c:ptCount val="14"/>
                <c:pt idx="0">
                  <c:v>0.12258957402204018</c:v>
                </c:pt>
                <c:pt idx="1">
                  <c:v>0.22215186283571017</c:v>
                </c:pt>
                <c:pt idx="2">
                  <c:v>0.44142249799435607</c:v>
                </c:pt>
                <c:pt idx="3">
                  <c:v>0.53815741957027985</c:v>
                </c:pt>
                <c:pt idx="4">
                  <c:v>0.63986200208539612</c:v>
                </c:pt>
                <c:pt idx="5">
                  <c:v>0.62996242550005888</c:v>
                </c:pt>
                <c:pt idx="6">
                  <c:v>0.56118981441082783</c:v>
                </c:pt>
                <c:pt idx="7">
                  <c:v>0.36338760715120316</c:v>
                </c:pt>
                <c:pt idx="8">
                  <c:v>0.55066066077728237</c:v>
                </c:pt>
                <c:pt idx="9">
                  <c:v>0.28660537306650991</c:v>
                </c:pt>
                <c:pt idx="10">
                  <c:v>0.2836668720252109</c:v>
                </c:pt>
                <c:pt idx="11">
                  <c:v>-0.5007529115253776</c:v>
                </c:pt>
                <c:pt idx="12">
                  <c:v>-0.9480014697768544</c:v>
                </c:pt>
                <c:pt idx="13">
                  <c:v>-5.3293610962684905</c:v>
                </c:pt>
              </c:numCache>
            </c:numRef>
          </c:val>
        </c:ser>
        <c:ser>
          <c:idx val="2"/>
          <c:order val="3"/>
          <c:tx>
            <c:strRef>
              <c:f>Sheet1!$E$23</c:f>
              <c:strCache>
                <c:ptCount val="1"/>
                <c:pt idx="0">
                  <c:v>Strukturni saldo</c:v>
                </c:pt>
              </c:strCache>
            </c:strRef>
          </c:tx>
          <c:spPr>
            <a:ln w="19050">
              <a:solidFill>
                <a:sysClr val="windowText" lastClr="000000"/>
              </a:solidFill>
              <a:prstDash val="dash"/>
            </a:ln>
          </c:spPr>
          <c:marker>
            <c:symbol val="none"/>
          </c:marker>
          <c:cat>
            <c:numRef>
              <c:f>Sheet1!$A$24:$A$37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Sheet1!$E$24:$E$37</c:f>
              <c:numCache>
                <c:formatCode>0.0</c:formatCode>
                <c:ptCount val="14"/>
                <c:pt idx="0">
                  <c:v>0.12258957402204018</c:v>
                </c:pt>
                <c:pt idx="1">
                  <c:v>0.22215186283571017</c:v>
                </c:pt>
                <c:pt idx="2">
                  <c:v>0.44142249799435607</c:v>
                </c:pt>
                <c:pt idx="3">
                  <c:v>0.53815741957027985</c:v>
                </c:pt>
                <c:pt idx="4">
                  <c:v>0.63986200208539612</c:v>
                </c:pt>
                <c:pt idx="5">
                  <c:v>0.62996242550005888</c:v>
                </c:pt>
                <c:pt idx="6">
                  <c:v>0.56118981441082783</c:v>
                </c:pt>
                <c:pt idx="7">
                  <c:v>0.36338760715120316</c:v>
                </c:pt>
                <c:pt idx="8">
                  <c:v>0.55066066077728237</c:v>
                </c:pt>
                <c:pt idx="9">
                  <c:v>0.28660537306650991</c:v>
                </c:pt>
                <c:pt idx="10">
                  <c:v>0.54485138356736051</c:v>
                </c:pt>
                <c:pt idx="11">
                  <c:v>-0.51974124897519225</c:v>
                </c:pt>
                <c:pt idx="12">
                  <c:v>-0.57017908013482765</c:v>
                </c:pt>
                <c:pt idx="13">
                  <c:v>-1.5849334860626758</c:v>
                </c:pt>
              </c:numCache>
            </c:numRef>
          </c:val>
        </c:ser>
        <c:marker val="1"/>
        <c:axId val="66284928"/>
        <c:axId val="66303104"/>
      </c:lineChart>
      <c:catAx>
        <c:axId val="66284928"/>
        <c:scaling>
          <c:orientation val="minMax"/>
        </c:scaling>
        <c:axPos val="b"/>
        <c:majorGridlines>
          <c:spPr>
            <a:ln w="9525" cmpd="dbl">
              <a:solidFill>
                <a:srgbClr val="D8D8D8">
                  <a:lumMod val="75000"/>
                </a:srgbClr>
              </a:solidFill>
              <a:prstDash val="sysDot"/>
            </a:ln>
          </c:spPr>
        </c:majorGridlines>
        <c:numFmt formatCode="General" sourceLinked="1"/>
        <c:majorTickMark val="none"/>
        <c:tickLblPos val="low"/>
        <c:spPr>
          <a:ln w="9525">
            <a:solidFill>
              <a:srgbClr val="D8D8D8">
                <a:lumMod val="65000"/>
              </a:srgbClr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en-US"/>
          </a:p>
        </c:txPr>
        <c:crossAx val="66303104"/>
        <c:crosses val="autoZero"/>
        <c:auto val="1"/>
        <c:lblAlgn val="ctr"/>
        <c:lblOffset val="0"/>
        <c:tickLblSkip val="1"/>
        <c:tickMarkSkip val="1"/>
      </c:catAx>
      <c:valAx>
        <c:axId val="66303104"/>
        <c:scaling>
          <c:orientation val="minMax"/>
        </c:scaling>
        <c:axPos val="l"/>
        <c:majorGridlines>
          <c:spPr>
            <a:ln w="9525">
              <a:solidFill>
                <a:srgbClr val="D8D8D8">
                  <a:lumMod val="75000"/>
                </a:srgbClr>
              </a:solidFill>
              <a:prstDash val="sysDot"/>
            </a:ln>
          </c:spPr>
        </c:majorGridlines>
        <c:title>
          <c:tx>
            <c:strRef>
              <c:f>Sheet1!$A$22</c:f>
              <c:strCache>
                <c:ptCount val="1"/>
                <c:pt idx="0">
                  <c:v>Razlika v o.t.</c:v>
                </c:pt>
              </c:strCache>
            </c:strRef>
          </c:tx>
          <c:layout>
            <c:manualLayout>
              <c:xMode val="edge"/>
              <c:yMode val="edge"/>
              <c:x val="1.6202217651246173E-3"/>
              <c:y val="0.4142138160564981"/>
            </c:manualLayout>
          </c:layout>
          <c:txPr>
            <a:bodyPr rot="-5400000" vert="horz"/>
            <a:lstStyle/>
            <a:p>
              <a:pPr>
                <a:defRPr b="1"/>
              </a:pPr>
              <a:endParaRPr lang="en-US"/>
            </a:p>
          </c:txPr>
        </c:title>
        <c:numFmt formatCode="0" sourceLinked="0"/>
        <c:majorTickMark val="none"/>
        <c:tickLblPos val="nextTo"/>
        <c:spPr>
          <a:ln w="9525">
            <a:solidFill>
              <a:srgbClr val="D8D8D8">
                <a:lumMod val="75000"/>
              </a:srgbClr>
            </a:solidFill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66284928"/>
        <c:crosses val="autoZero"/>
        <c:crossBetween val="between"/>
      </c:valAx>
      <c:spPr>
        <a:solidFill>
          <a:srgbClr val="FFFFFF"/>
        </a:solidFill>
        <a:ln w="9525">
          <a:solidFill>
            <a:srgbClr val="D8D8D8">
              <a:lumMod val="75000"/>
            </a:srgbClr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5.4874771269232014E-2"/>
          <c:y val="1.8405173580106628E-3"/>
          <c:w val="0.92107467431795653"/>
          <c:h val="0.11036880699190951"/>
        </c:manualLayout>
      </c:layout>
      <c:spPr>
        <a:noFill/>
        <a:ln w="25400">
          <a:noFill/>
        </a:ln>
      </c:spPr>
    </c:legend>
    <c:plotVisOnly val="1"/>
    <c:dispBlanksAs val="gap"/>
  </c:chart>
  <c:spPr>
    <a:solidFill>
      <a:srgbClr val="FFFFFF"/>
    </a:solidFill>
    <a:ln w="9525"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Myriad Pro" pitchFamily="34" charset="0"/>
          <a:ea typeface="Myriad Pro"/>
          <a:cs typeface="Arial" pitchFamily="34" charset="0"/>
        </a:defRPr>
      </a:pPr>
      <a:endParaRPr lang="en-US"/>
    </a:p>
  </c:tx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3563516090804743E-2"/>
          <c:y val="9.5273063754162071E-2"/>
          <c:w val="0.89586006647409566"/>
          <c:h val="0.70263158183251417"/>
        </c:manualLayout>
      </c:layout>
      <c:barChart>
        <c:barDir val="col"/>
        <c:grouping val="stacked"/>
        <c:ser>
          <c:idx val="0"/>
          <c:order val="0"/>
          <c:tx>
            <c:strRef>
              <c:f>Sheet1!$C$3</c:f>
              <c:strCache>
                <c:ptCount val="1"/>
                <c:pt idx="0">
                  <c:v>2008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cat>
            <c:strRef>
              <c:f>Sheet1!$B$4:$B$32</c:f>
              <c:strCache>
                <c:ptCount val="29"/>
                <c:pt idx="0">
                  <c:v>Grčija</c:v>
                </c:pt>
                <c:pt idx="1">
                  <c:v>Italija</c:v>
                </c:pt>
                <c:pt idx="2">
                  <c:v>Portugalska</c:v>
                </c:pt>
                <c:pt idx="3">
                  <c:v>Irska</c:v>
                </c:pt>
                <c:pt idx="4">
                  <c:v>Belgija</c:v>
                </c:pt>
                <c:pt idx="5">
                  <c:v>EMU-17</c:v>
                </c:pt>
                <c:pt idx="6">
                  <c:v>Francija</c:v>
                </c:pt>
                <c:pt idx="7">
                  <c:v>Zdr. kralj.</c:v>
                </c:pt>
                <c:pt idx="8">
                  <c:v>Ciper</c:v>
                </c:pt>
                <c:pt idx="9">
                  <c:v>EU-27</c:v>
                </c:pt>
                <c:pt idx="10">
                  <c:v>Španija</c:v>
                </c:pt>
                <c:pt idx="11">
                  <c:v>Nemčija</c:v>
                </c:pt>
                <c:pt idx="12">
                  <c:v>Madžar.</c:v>
                </c:pt>
                <c:pt idx="13">
                  <c:v>Avstrija</c:v>
                </c:pt>
                <c:pt idx="14">
                  <c:v>Malta</c:v>
                </c:pt>
                <c:pt idx="15">
                  <c:v>Nizozem.</c:v>
                </c:pt>
                <c:pt idx="16">
                  <c:v>Poljska</c:v>
                </c:pt>
                <c:pt idx="17">
                  <c:v>Slovenija</c:v>
                </c:pt>
                <c:pt idx="18">
                  <c:v>Finska</c:v>
                </c:pt>
                <c:pt idx="19">
                  <c:v>Slovaška</c:v>
                </c:pt>
                <c:pt idx="20">
                  <c:v>Češka</c:v>
                </c:pt>
                <c:pt idx="21">
                  <c:v>Danska</c:v>
                </c:pt>
                <c:pt idx="22">
                  <c:v>Latvija</c:v>
                </c:pt>
                <c:pt idx="23">
                  <c:v>Litva</c:v>
                </c:pt>
                <c:pt idx="24">
                  <c:v>Švedska</c:v>
                </c:pt>
                <c:pt idx="25">
                  <c:v>Romunija</c:v>
                </c:pt>
                <c:pt idx="26">
                  <c:v>Luksemb.</c:v>
                </c:pt>
                <c:pt idx="27">
                  <c:v>Bolgarija</c:v>
                </c:pt>
                <c:pt idx="28">
                  <c:v>Estonija</c:v>
                </c:pt>
              </c:strCache>
            </c:strRef>
          </c:cat>
          <c:val>
            <c:numRef>
              <c:f>Sheet1!$C$4:$C$32</c:f>
              <c:numCache>
                <c:formatCode>General</c:formatCode>
                <c:ptCount val="29"/>
                <c:pt idx="0">
                  <c:v>112.9</c:v>
                </c:pt>
                <c:pt idx="1">
                  <c:v>106.1</c:v>
                </c:pt>
                <c:pt idx="2">
                  <c:v>71.7</c:v>
                </c:pt>
                <c:pt idx="3">
                  <c:v>44.5</c:v>
                </c:pt>
                <c:pt idx="4">
                  <c:v>89.2</c:v>
                </c:pt>
                <c:pt idx="5">
                  <c:v>70.099999999999994</c:v>
                </c:pt>
                <c:pt idx="6">
                  <c:v>68.2</c:v>
                </c:pt>
                <c:pt idx="7">
                  <c:v>52.3</c:v>
                </c:pt>
                <c:pt idx="8">
                  <c:v>48.9</c:v>
                </c:pt>
                <c:pt idx="9">
                  <c:v>62.2</c:v>
                </c:pt>
                <c:pt idx="10">
                  <c:v>40.200000000000003</c:v>
                </c:pt>
                <c:pt idx="11">
                  <c:v>66.8</c:v>
                </c:pt>
                <c:pt idx="12">
                  <c:v>73</c:v>
                </c:pt>
                <c:pt idx="13">
                  <c:v>63.8</c:v>
                </c:pt>
                <c:pt idx="14">
                  <c:v>62</c:v>
                </c:pt>
                <c:pt idx="15">
                  <c:v>58.5</c:v>
                </c:pt>
                <c:pt idx="16">
                  <c:v>47.1</c:v>
                </c:pt>
                <c:pt idx="17">
                  <c:v>22</c:v>
                </c:pt>
                <c:pt idx="18">
                  <c:v>33.9</c:v>
                </c:pt>
                <c:pt idx="19">
                  <c:v>27.9</c:v>
                </c:pt>
                <c:pt idx="20">
                  <c:v>28.7</c:v>
                </c:pt>
                <c:pt idx="21">
                  <c:v>33.4</c:v>
                </c:pt>
                <c:pt idx="22">
                  <c:v>19.8</c:v>
                </c:pt>
                <c:pt idx="23">
                  <c:v>15.5</c:v>
                </c:pt>
                <c:pt idx="24">
                  <c:v>38.800000000000004</c:v>
                </c:pt>
                <c:pt idx="25">
                  <c:v>13.4</c:v>
                </c:pt>
                <c:pt idx="26">
                  <c:v>14.4</c:v>
                </c:pt>
                <c:pt idx="27">
                  <c:v>13.7</c:v>
                </c:pt>
                <c:pt idx="28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Sheet1!$D$3</c:f>
              <c:strCache>
                <c:ptCount val="1"/>
                <c:pt idx="0">
                  <c:v>prirast 2012-2008</c:v>
                </c:pt>
              </c:strCache>
            </c:strRef>
          </c:tx>
          <c:spPr>
            <a:solidFill>
              <a:srgbClr val="9E001A"/>
            </a:solidFill>
          </c:spPr>
          <c:cat>
            <c:strRef>
              <c:f>Sheet1!$B$4:$B$32</c:f>
              <c:strCache>
                <c:ptCount val="29"/>
                <c:pt idx="0">
                  <c:v>Grčija</c:v>
                </c:pt>
                <c:pt idx="1">
                  <c:v>Italija</c:v>
                </c:pt>
                <c:pt idx="2">
                  <c:v>Portugalska</c:v>
                </c:pt>
                <c:pt idx="3">
                  <c:v>Irska</c:v>
                </c:pt>
                <c:pt idx="4">
                  <c:v>Belgija</c:v>
                </c:pt>
                <c:pt idx="5">
                  <c:v>EMU-17</c:v>
                </c:pt>
                <c:pt idx="6">
                  <c:v>Francija</c:v>
                </c:pt>
                <c:pt idx="7">
                  <c:v>Zdr. kralj.</c:v>
                </c:pt>
                <c:pt idx="8">
                  <c:v>Ciper</c:v>
                </c:pt>
                <c:pt idx="9">
                  <c:v>EU-27</c:v>
                </c:pt>
                <c:pt idx="10">
                  <c:v>Španija</c:v>
                </c:pt>
                <c:pt idx="11">
                  <c:v>Nemčija</c:v>
                </c:pt>
                <c:pt idx="12">
                  <c:v>Madžar.</c:v>
                </c:pt>
                <c:pt idx="13">
                  <c:v>Avstrija</c:v>
                </c:pt>
                <c:pt idx="14">
                  <c:v>Malta</c:v>
                </c:pt>
                <c:pt idx="15">
                  <c:v>Nizozem.</c:v>
                </c:pt>
                <c:pt idx="16">
                  <c:v>Poljska</c:v>
                </c:pt>
                <c:pt idx="17">
                  <c:v>Slovenija</c:v>
                </c:pt>
                <c:pt idx="18">
                  <c:v>Finska</c:v>
                </c:pt>
                <c:pt idx="19">
                  <c:v>Slovaška</c:v>
                </c:pt>
                <c:pt idx="20">
                  <c:v>Češka</c:v>
                </c:pt>
                <c:pt idx="21">
                  <c:v>Danska</c:v>
                </c:pt>
                <c:pt idx="22">
                  <c:v>Latvija</c:v>
                </c:pt>
                <c:pt idx="23">
                  <c:v>Litva</c:v>
                </c:pt>
                <c:pt idx="24">
                  <c:v>Švedska</c:v>
                </c:pt>
                <c:pt idx="25">
                  <c:v>Romunija</c:v>
                </c:pt>
                <c:pt idx="26">
                  <c:v>Luksemb.</c:v>
                </c:pt>
                <c:pt idx="27">
                  <c:v>Bolgarija</c:v>
                </c:pt>
                <c:pt idx="28">
                  <c:v>Estonija</c:v>
                </c:pt>
              </c:strCache>
            </c:strRef>
          </c:cat>
          <c:val>
            <c:numRef>
              <c:f>Sheet1!$D$4:$D$32</c:f>
              <c:numCache>
                <c:formatCode>General</c:formatCode>
                <c:ptCount val="29"/>
                <c:pt idx="0">
                  <c:v>44</c:v>
                </c:pt>
                <c:pt idx="1">
                  <c:v>20.900000000000006</c:v>
                </c:pt>
                <c:pt idx="2">
                  <c:v>51.9</c:v>
                </c:pt>
                <c:pt idx="3">
                  <c:v>73.099999999999994</c:v>
                </c:pt>
                <c:pt idx="4">
                  <c:v>10.400000000000002</c:v>
                </c:pt>
                <c:pt idx="5">
                  <c:v>20.5</c:v>
                </c:pt>
                <c:pt idx="6">
                  <c:v>22</c:v>
                </c:pt>
                <c:pt idx="7">
                  <c:v>37.700000000000003</c:v>
                </c:pt>
                <c:pt idx="8">
                  <c:v>36.9</c:v>
                </c:pt>
                <c:pt idx="9">
                  <c:v>23.099999999999987</c:v>
                </c:pt>
                <c:pt idx="10">
                  <c:v>44</c:v>
                </c:pt>
                <c:pt idx="11">
                  <c:v>15.100000000000009</c:v>
                </c:pt>
                <c:pt idx="12">
                  <c:v>6.2000000000000028</c:v>
                </c:pt>
                <c:pt idx="13">
                  <c:v>9.6000000000000085</c:v>
                </c:pt>
                <c:pt idx="14">
                  <c:v>10.100000000000001</c:v>
                </c:pt>
                <c:pt idx="15">
                  <c:v>12.700000000000003</c:v>
                </c:pt>
                <c:pt idx="16">
                  <c:v>8.5</c:v>
                </c:pt>
                <c:pt idx="17">
                  <c:v>32.1</c:v>
                </c:pt>
                <c:pt idx="18">
                  <c:v>19.100000000000001</c:v>
                </c:pt>
                <c:pt idx="19">
                  <c:v>24.200000000000003</c:v>
                </c:pt>
                <c:pt idx="20">
                  <c:v>17.099999999999987</c:v>
                </c:pt>
                <c:pt idx="21">
                  <c:v>12.400000000000002</c:v>
                </c:pt>
                <c:pt idx="22">
                  <c:v>20.900000000000002</c:v>
                </c:pt>
                <c:pt idx="23">
                  <c:v>25.200000000000003</c:v>
                </c:pt>
                <c:pt idx="24">
                  <c:v>-0.59999999999999432</c:v>
                </c:pt>
                <c:pt idx="25">
                  <c:v>24.4</c:v>
                </c:pt>
                <c:pt idx="26">
                  <c:v>6.4</c:v>
                </c:pt>
                <c:pt idx="27">
                  <c:v>4.8000000000000007</c:v>
                </c:pt>
                <c:pt idx="28">
                  <c:v>5.6</c:v>
                </c:pt>
              </c:numCache>
            </c:numRef>
          </c:val>
        </c:ser>
        <c:gapWidth val="50"/>
        <c:overlap val="100"/>
        <c:axId val="66337408"/>
        <c:axId val="66347392"/>
      </c:barChart>
      <c:catAx>
        <c:axId val="66337408"/>
        <c:scaling>
          <c:orientation val="minMax"/>
        </c:scaling>
        <c:axPos val="b"/>
        <c:majorGridlines>
          <c:spPr>
            <a:ln>
              <a:prstDash val="sysDot"/>
            </a:ln>
          </c:spPr>
        </c:majorGridlines>
        <c:numFmt formatCode="General" sourceLinked="1"/>
        <c:maj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66347392"/>
        <c:crosses val="autoZero"/>
        <c:auto val="1"/>
        <c:lblAlgn val="ctr"/>
        <c:lblOffset val="100"/>
      </c:catAx>
      <c:valAx>
        <c:axId val="66347392"/>
        <c:scaling>
          <c:orientation val="minMax"/>
          <c:min val="0"/>
        </c:scaling>
        <c:axPos val="l"/>
        <c:majorGridlines>
          <c:spPr>
            <a:ln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sl-SI" b="1" dirty="0" smtClean="0"/>
                  <a:t>V </a:t>
                </a:r>
                <a:r>
                  <a:rPr lang="en-US" b="1" dirty="0" smtClean="0"/>
                  <a:t>% </a:t>
                </a:r>
                <a:r>
                  <a:rPr lang="en-US" b="1" dirty="0"/>
                  <a:t>BDP</a:t>
                </a:r>
              </a:p>
            </c:rich>
          </c:tx>
          <c:layout>
            <c:manualLayout>
              <c:xMode val="edge"/>
              <c:yMode val="edge"/>
              <c:x val="0"/>
              <c:y val="0.41048466582539683"/>
            </c:manualLayout>
          </c:layout>
        </c:title>
        <c:numFmt formatCode="General" sourceLinked="1"/>
        <c:maj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66337408"/>
        <c:crosses val="autoZero"/>
        <c:crossBetween val="between"/>
      </c:valAx>
      <c:spPr>
        <a:ln>
          <a:solidFill>
            <a:srgbClr val="D8D8D8">
              <a:lumMod val="65000"/>
            </a:srgbClr>
          </a:solidFill>
        </a:ln>
      </c:spPr>
    </c:plotArea>
    <c:legend>
      <c:legendPos val="b"/>
      <c:layout>
        <c:manualLayout>
          <c:xMode val="edge"/>
          <c:yMode val="edge"/>
          <c:x val="0.33270782413065236"/>
          <c:y val="0"/>
          <c:w val="0.32429614302114584"/>
          <c:h val="7.3185011067707625E-2"/>
        </c:manualLayout>
      </c:layout>
    </c:legend>
    <c:plotVisOnly val="1"/>
    <c:dispBlanksAs val="gap"/>
  </c:chart>
  <c:txPr>
    <a:bodyPr/>
    <a:lstStyle/>
    <a:p>
      <a:pPr>
        <a:defRPr sz="1200" b="0" i="0" u="none" strike="noStrike" baseline="0">
          <a:solidFill>
            <a:srgbClr val="000000"/>
          </a:solidFill>
          <a:latin typeface="Myriad Pro" pitchFamily="34" charset="0"/>
          <a:ea typeface="Calibri"/>
          <a:cs typeface="Calibri"/>
        </a:defRPr>
      </a:pPr>
      <a:endParaRPr lang="en-US"/>
    </a:p>
  </c:txPr>
  <c:externalData r:id="rId2"/>
  <c:userShapes r:id="rId3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9.5725050116768226E-2"/>
          <c:y val="0.10872533241037304"/>
          <c:w val="0.88773955671592042"/>
          <c:h val="0.75136378076047106"/>
        </c:manualLayout>
      </c:layout>
      <c:lineChart>
        <c:grouping val="standard"/>
        <c:ser>
          <c:idx val="1"/>
          <c:order val="0"/>
          <c:tx>
            <c:strRef>
              <c:f>preračuni!$L$2</c:f>
              <c:strCache>
                <c:ptCount val="1"/>
                <c:pt idx="0">
                  <c:v>Slovenija</c:v>
                </c:pt>
              </c:strCache>
            </c:strRef>
          </c:tx>
          <c:spPr>
            <a:ln w="63500">
              <a:solidFill>
                <a:srgbClr val="9E001A"/>
              </a:solidFill>
            </a:ln>
          </c:spPr>
          <c:marker>
            <c:symbol val="none"/>
          </c:marker>
          <c:cat>
            <c:numRef>
              <c:f>preračuni!$A$3:$A$642</c:f>
              <c:numCache>
                <c:formatCode>d/m/yy;@</c:formatCode>
                <c:ptCount val="640"/>
                <c:pt idx="0">
                  <c:v>40546</c:v>
                </c:pt>
                <c:pt idx="1">
                  <c:v>40547</c:v>
                </c:pt>
                <c:pt idx="2">
                  <c:v>40548</c:v>
                </c:pt>
                <c:pt idx="3">
                  <c:v>40549</c:v>
                </c:pt>
                <c:pt idx="4">
                  <c:v>40550</c:v>
                </c:pt>
                <c:pt idx="5">
                  <c:v>40553</c:v>
                </c:pt>
                <c:pt idx="6">
                  <c:v>40554</c:v>
                </c:pt>
                <c:pt idx="7">
                  <c:v>40555</c:v>
                </c:pt>
                <c:pt idx="8">
                  <c:v>40556</c:v>
                </c:pt>
                <c:pt idx="9">
                  <c:v>40557</c:v>
                </c:pt>
                <c:pt idx="10">
                  <c:v>40560</c:v>
                </c:pt>
                <c:pt idx="11">
                  <c:v>40561</c:v>
                </c:pt>
                <c:pt idx="12">
                  <c:v>40562</c:v>
                </c:pt>
                <c:pt idx="13">
                  <c:v>40563</c:v>
                </c:pt>
                <c:pt idx="14">
                  <c:v>40564</c:v>
                </c:pt>
                <c:pt idx="15">
                  <c:v>40567</c:v>
                </c:pt>
                <c:pt idx="16">
                  <c:v>40568</c:v>
                </c:pt>
                <c:pt idx="17">
                  <c:v>40569</c:v>
                </c:pt>
                <c:pt idx="18">
                  <c:v>40570</c:v>
                </c:pt>
                <c:pt idx="19">
                  <c:v>40571</c:v>
                </c:pt>
                <c:pt idx="20">
                  <c:v>40574</c:v>
                </c:pt>
                <c:pt idx="21">
                  <c:v>40575</c:v>
                </c:pt>
                <c:pt idx="22">
                  <c:v>40576</c:v>
                </c:pt>
                <c:pt idx="23">
                  <c:v>40577</c:v>
                </c:pt>
                <c:pt idx="24">
                  <c:v>40578</c:v>
                </c:pt>
                <c:pt idx="25">
                  <c:v>40581</c:v>
                </c:pt>
                <c:pt idx="26">
                  <c:v>40582</c:v>
                </c:pt>
                <c:pt idx="27">
                  <c:v>40583</c:v>
                </c:pt>
                <c:pt idx="28">
                  <c:v>40584</c:v>
                </c:pt>
                <c:pt idx="29">
                  <c:v>40585</c:v>
                </c:pt>
                <c:pt idx="30">
                  <c:v>40588</c:v>
                </c:pt>
                <c:pt idx="31">
                  <c:v>40589</c:v>
                </c:pt>
                <c:pt idx="32">
                  <c:v>40590</c:v>
                </c:pt>
                <c:pt idx="33">
                  <c:v>40591</c:v>
                </c:pt>
                <c:pt idx="34">
                  <c:v>40592</c:v>
                </c:pt>
                <c:pt idx="35">
                  <c:v>40595</c:v>
                </c:pt>
                <c:pt idx="36">
                  <c:v>40596</c:v>
                </c:pt>
                <c:pt idx="37">
                  <c:v>40597</c:v>
                </c:pt>
                <c:pt idx="38">
                  <c:v>40598</c:v>
                </c:pt>
                <c:pt idx="39">
                  <c:v>40599</c:v>
                </c:pt>
                <c:pt idx="40">
                  <c:v>40602</c:v>
                </c:pt>
                <c:pt idx="41">
                  <c:v>40603</c:v>
                </c:pt>
                <c:pt idx="42">
                  <c:v>40604</c:v>
                </c:pt>
                <c:pt idx="43">
                  <c:v>40605</c:v>
                </c:pt>
                <c:pt idx="44">
                  <c:v>40606</c:v>
                </c:pt>
                <c:pt idx="45">
                  <c:v>40609</c:v>
                </c:pt>
                <c:pt idx="46">
                  <c:v>40610</c:v>
                </c:pt>
                <c:pt idx="47">
                  <c:v>40611</c:v>
                </c:pt>
                <c:pt idx="48">
                  <c:v>40612</c:v>
                </c:pt>
                <c:pt idx="49">
                  <c:v>40613</c:v>
                </c:pt>
                <c:pt idx="50">
                  <c:v>40616</c:v>
                </c:pt>
                <c:pt idx="51">
                  <c:v>40617</c:v>
                </c:pt>
                <c:pt idx="52">
                  <c:v>40618</c:v>
                </c:pt>
                <c:pt idx="53">
                  <c:v>40619</c:v>
                </c:pt>
                <c:pt idx="54">
                  <c:v>40620</c:v>
                </c:pt>
                <c:pt idx="55">
                  <c:v>40623</c:v>
                </c:pt>
                <c:pt idx="56">
                  <c:v>40624</c:v>
                </c:pt>
                <c:pt idx="57">
                  <c:v>40625</c:v>
                </c:pt>
                <c:pt idx="58">
                  <c:v>40626</c:v>
                </c:pt>
                <c:pt idx="59">
                  <c:v>40627</c:v>
                </c:pt>
                <c:pt idx="60">
                  <c:v>40630</c:v>
                </c:pt>
                <c:pt idx="61">
                  <c:v>40631</c:v>
                </c:pt>
                <c:pt idx="62">
                  <c:v>40632</c:v>
                </c:pt>
                <c:pt idx="63">
                  <c:v>40633</c:v>
                </c:pt>
                <c:pt idx="64">
                  <c:v>40634</c:v>
                </c:pt>
                <c:pt idx="65">
                  <c:v>40637</c:v>
                </c:pt>
                <c:pt idx="66">
                  <c:v>40638</c:v>
                </c:pt>
                <c:pt idx="67">
                  <c:v>40639</c:v>
                </c:pt>
                <c:pt idx="68">
                  <c:v>40640</c:v>
                </c:pt>
                <c:pt idx="69">
                  <c:v>40641</c:v>
                </c:pt>
                <c:pt idx="70">
                  <c:v>40644</c:v>
                </c:pt>
                <c:pt idx="71">
                  <c:v>40645</c:v>
                </c:pt>
                <c:pt idx="72">
                  <c:v>40646</c:v>
                </c:pt>
                <c:pt idx="73">
                  <c:v>40647</c:v>
                </c:pt>
                <c:pt idx="74">
                  <c:v>40648</c:v>
                </c:pt>
                <c:pt idx="75">
                  <c:v>40651</c:v>
                </c:pt>
                <c:pt idx="76">
                  <c:v>40652</c:v>
                </c:pt>
                <c:pt idx="77">
                  <c:v>40653</c:v>
                </c:pt>
                <c:pt idx="78">
                  <c:v>40654</c:v>
                </c:pt>
                <c:pt idx="79">
                  <c:v>40655</c:v>
                </c:pt>
                <c:pt idx="80">
                  <c:v>40658</c:v>
                </c:pt>
                <c:pt idx="81">
                  <c:v>40659</c:v>
                </c:pt>
                <c:pt idx="82">
                  <c:v>40660</c:v>
                </c:pt>
                <c:pt idx="83">
                  <c:v>40661</c:v>
                </c:pt>
                <c:pt idx="84">
                  <c:v>40662</c:v>
                </c:pt>
                <c:pt idx="85">
                  <c:v>40665</c:v>
                </c:pt>
                <c:pt idx="86">
                  <c:v>40666</c:v>
                </c:pt>
                <c:pt idx="87">
                  <c:v>40667</c:v>
                </c:pt>
                <c:pt idx="88">
                  <c:v>40668</c:v>
                </c:pt>
                <c:pt idx="89">
                  <c:v>40669</c:v>
                </c:pt>
                <c:pt idx="90">
                  <c:v>40672</c:v>
                </c:pt>
                <c:pt idx="91">
                  <c:v>40673</c:v>
                </c:pt>
                <c:pt idx="92">
                  <c:v>40674</c:v>
                </c:pt>
                <c:pt idx="93">
                  <c:v>40675</c:v>
                </c:pt>
                <c:pt idx="94">
                  <c:v>40676</c:v>
                </c:pt>
                <c:pt idx="95">
                  <c:v>40679</c:v>
                </c:pt>
                <c:pt idx="96">
                  <c:v>40680</c:v>
                </c:pt>
                <c:pt idx="97">
                  <c:v>40681</c:v>
                </c:pt>
                <c:pt idx="98">
                  <c:v>40682</c:v>
                </c:pt>
                <c:pt idx="99">
                  <c:v>40683</c:v>
                </c:pt>
                <c:pt idx="100">
                  <c:v>40686</c:v>
                </c:pt>
                <c:pt idx="101">
                  <c:v>40687</c:v>
                </c:pt>
                <c:pt idx="102">
                  <c:v>40688</c:v>
                </c:pt>
                <c:pt idx="103">
                  <c:v>40689</c:v>
                </c:pt>
                <c:pt idx="104">
                  <c:v>40690</c:v>
                </c:pt>
                <c:pt idx="105">
                  <c:v>40693</c:v>
                </c:pt>
                <c:pt idx="106">
                  <c:v>40694</c:v>
                </c:pt>
                <c:pt idx="107">
                  <c:v>40695</c:v>
                </c:pt>
                <c:pt idx="108">
                  <c:v>40696</c:v>
                </c:pt>
                <c:pt idx="109">
                  <c:v>40697</c:v>
                </c:pt>
                <c:pt idx="110">
                  <c:v>40700</c:v>
                </c:pt>
                <c:pt idx="111">
                  <c:v>40701</c:v>
                </c:pt>
                <c:pt idx="112">
                  <c:v>40702</c:v>
                </c:pt>
                <c:pt idx="113">
                  <c:v>40703</c:v>
                </c:pt>
                <c:pt idx="114">
                  <c:v>40704</c:v>
                </c:pt>
                <c:pt idx="115">
                  <c:v>40707</c:v>
                </c:pt>
                <c:pt idx="116">
                  <c:v>40708</c:v>
                </c:pt>
                <c:pt idx="117">
                  <c:v>40709</c:v>
                </c:pt>
                <c:pt idx="118">
                  <c:v>40710</c:v>
                </c:pt>
                <c:pt idx="119">
                  <c:v>40711</c:v>
                </c:pt>
                <c:pt idx="120">
                  <c:v>40714</c:v>
                </c:pt>
                <c:pt idx="121">
                  <c:v>40715</c:v>
                </c:pt>
                <c:pt idx="122">
                  <c:v>40716</c:v>
                </c:pt>
                <c:pt idx="123">
                  <c:v>40717</c:v>
                </c:pt>
                <c:pt idx="124">
                  <c:v>40718</c:v>
                </c:pt>
                <c:pt idx="125">
                  <c:v>40721</c:v>
                </c:pt>
                <c:pt idx="126">
                  <c:v>40722</c:v>
                </c:pt>
                <c:pt idx="127">
                  <c:v>40723</c:v>
                </c:pt>
                <c:pt idx="128">
                  <c:v>40724</c:v>
                </c:pt>
                <c:pt idx="129">
                  <c:v>40725</c:v>
                </c:pt>
                <c:pt idx="130">
                  <c:v>40728</c:v>
                </c:pt>
                <c:pt idx="131">
                  <c:v>40729</c:v>
                </c:pt>
                <c:pt idx="132">
                  <c:v>40730</c:v>
                </c:pt>
                <c:pt idx="133">
                  <c:v>40731</c:v>
                </c:pt>
                <c:pt idx="134">
                  <c:v>40732</c:v>
                </c:pt>
                <c:pt idx="135">
                  <c:v>40735</c:v>
                </c:pt>
                <c:pt idx="136">
                  <c:v>40736</c:v>
                </c:pt>
                <c:pt idx="137">
                  <c:v>40737</c:v>
                </c:pt>
                <c:pt idx="138">
                  <c:v>40738</c:v>
                </c:pt>
                <c:pt idx="139">
                  <c:v>40739</c:v>
                </c:pt>
                <c:pt idx="140">
                  <c:v>40742</c:v>
                </c:pt>
                <c:pt idx="141">
                  <c:v>40743</c:v>
                </c:pt>
                <c:pt idx="142">
                  <c:v>40744</c:v>
                </c:pt>
                <c:pt idx="143">
                  <c:v>40745</c:v>
                </c:pt>
                <c:pt idx="144">
                  <c:v>40746</c:v>
                </c:pt>
                <c:pt idx="145">
                  <c:v>40749</c:v>
                </c:pt>
                <c:pt idx="146">
                  <c:v>40750</c:v>
                </c:pt>
                <c:pt idx="147">
                  <c:v>40751</c:v>
                </c:pt>
                <c:pt idx="148">
                  <c:v>40752</c:v>
                </c:pt>
                <c:pt idx="149">
                  <c:v>40753</c:v>
                </c:pt>
                <c:pt idx="150">
                  <c:v>40756</c:v>
                </c:pt>
                <c:pt idx="151">
                  <c:v>40757</c:v>
                </c:pt>
                <c:pt idx="152">
                  <c:v>40758</c:v>
                </c:pt>
                <c:pt idx="153">
                  <c:v>40759</c:v>
                </c:pt>
                <c:pt idx="154">
                  <c:v>40760</c:v>
                </c:pt>
                <c:pt idx="155">
                  <c:v>40763</c:v>
                </c:pt>
                <c:pt idx="156">
                  <c:v>40764</c:v>
                </c:pt>
                <c:pt idx="157">
                  <c:v>40765</c:v>
                </c:pt>
                <c:pt idx="158">
                  <c:v>40766</c:v>
                </c:pt>
                <c:pt idx="159">
                  <c:v>40767</c:v>
                </c:pt>
                <c:pt idx="160">
                  <c:v>40770</c:v>
                </c:pt>
                <c:pt idx="161">
                  <c:v>40771</c:v>
                </c:pt>
                <c:pt idx="162">
                  <c:v>40772</c:v>
                </c:pt>
                <c:pt idx="163">
                  <c:v>40773</c:v>
                </c:pt>
                <c:pt idx="164">
                  <c:v>40774</c:v>
                </c:pt>
                <c:pt idx="165">
                  <c:v>40777</c:v>
                </c:pt>
                <c:pt idx="166">
                  <c:v>40778</c:v>
                </c:pt>
                <c:pt idx="167">
                  <c:v>40779</c:v>
                </c:pt>
                <c:pt idx="168">
                  <c:v>40780</c:v>
                </c:pt>
                <c:pt idx="169">
                  <c:v>40781</c:v>
                </c:pt>
                <c:pt idx="170">
                  <c:v>40784</c:v>
                </c:pt>
                <c:pt idx="171">
                  <c:v>40785</c:v>
                </c:pt>
                <c:pt idx="172">
                  <c:v>40786</c:v>
                </c:pt>
                <c:pt idx="173">
                  <c:v>40787</c:v>
                </c:pt>
                <c:pt idx="174">
                  <c:v>40788</c:v>
                </c:pt>
                <c:pt idx="175">
                  <c:v>40791</c:v>
                </c:pt>
                <c:pt idx="176">
                  <c:v>40792</c:v>
                </c:pt>
                <c:pt idx="177">
                  <c:v>40793</c:v>
                </c:pt>
                <c:pt idx="178">
                  <c:v>40794</c:v>
                </c:pt>
                <c:pt idx="179">
                  <c:v>40795</c:v>
                </c:pt>
                <c:pt idx="180">
                  <c:v>40798</c:v>
                </c:pt>
                <c:pt idx="181">
                  <c:v>40799</c:v>
                </c:pt>
                <c:pt idx="182">
                  <c:v>40800</c:v>
                </c:pt>
                <c:pt idx="183">
                  <c:v>40801</c:v>
                </c:pt>
                <c:pt idx="184">
                  <c:v>40802</c:v>
                </c:pt>
                <c:pt idx="185">
                  <c:v>40805</c:v>
                </c:pt>
                <c:pt idx="186">
                  <c:v>40806</c:v>
                </c:pt>
                <c:pt idx="187">
                  <c:v>40807</c:v>
                </c:pt>
                <c:pt idx="188">
                  <c:v>40808</c:v>
                </c:pt>
                <c:pt idx="189">
                  <c:v>40809</c:v>
                </c:pt>
                <c:pt idx="190">
                  <c:v>40812</c:v>
                </c:pt>
                <c:pt idx="191">
                  <c:v>40813</c:v>
                </c:pt>
                <c:pt idx="192">
                  <c:v>40814</c:v>
                </c:pt>
                <c:pt idx="193">
                  <c:v>40815</c:v>
                </c:pt>
                <c:pt idx="194">
                  <c:v>40816</c:v>
                </c:pt>
                <c:pt idx="195">
                  <c:v>40819</c:v>
                </c:pt>
                <c:pt idx="196">
                  <c:v>40820</c:v>
                </c:pt>
                <c:pt idx="197">
                  <c:v>40821</c:v>
                </c:pt>
                <c:pt idx="198">
                  <c:v>40822</c:v>
                </c:pt>
                <c:pt idx="199">
                  <c:v>40823</c:v>
                </c:pt>
                <c:pt idx="200">
                  <c:v>40826</c:v>
                </c:pt>
                <c:pt idx="201">
                  <c:v>40827</c:v>
                </c:pt>
                <c:pt idx="202">
                  <c:v>40828</c:v>
                </c:pt>
                <c:pt idx="203">
                  <c:v>40829</c:v>
                </c:pt>
                <c:pt idx="204">
                  <c:v>40830</c:v>
                </c:pt>
                <c:pt idx="205">
                  <c:v>40833</c:v>
                </c:pt>
                <c:pt idx="206">
                  <c:v>40834</c:v>
                </c:pt>
                <c:pt idx="207">
                  <c:v>40835</c:v>
                </c:pt>
                <c:pt idx="208">
                  <c:v>40836</c:v>
                </c:pt>
                <c:pt idx="209">
                  <c:v>40837</c:v>
                </c:pt>
                <c:pt idx="210">
                  <c:v>40840</c:v>
                </c:pt>
                <c:pt idx="211">
                  <c:v>40841</c:v>
                </c:pt>
                <c:pt idx="212">
                  <c:v>40842</c:v>
                </c:pt>
                <c:pt idx="213">
                  <c:v>40843</c:v>
                </c:pt>
                <c:pt idx="214">
                  <c:v>40844</c:v>
                </c:pt>
                <c:pt idx="215">
                  <c:v>40847</c:v>
                </c:pt>
                <c:pt idx="216">
                  <c:v>40848</c:v>
                </c:pt>
                <c:pt idx="217">
                  <c:v>40849</c:v>
                </c:pt>
                <c:pt idx="218">
                  <c:v>40850</c:v>
                </c:pt>
                <c:pt idx="219">
                  <c:v>40851</c:v>
                </c:pt>
                <c:pt idx="220">
                  <c:v>40854</c:v>
                </c:pt>
                <c:pt idx="221">
                  <c:v>40855</c:v>
                </c:pt>
                <c:pt idx="222">
                  <c:v>40856</c:v>
                </c:pt>
                <c:pt idx="223">
                  <c:v>40857</c:v>
                </c:pt>
                <c:pt idx="224">
                  <c:v>40858</c:v>
                </c:pt>
                <c:pt idx="225">
                  <c:v>40861</c:v>
                </c:pt>
                <c:pt idx="226">
                  <c:v>40862</c:v>
                </c:pt>
                <c:pt idx="227">
                  <c:v>40863</c:v>
                </c:pt>
                <c:pt idx="228">
                  <c:v>40864</c:v>
                </c:pt>
                <c:pt idx="229">
                  <c:v>40865</c:v>
                </c:pt>
                <c:pt idx="230">
                  <c:v>40868</c:v>
                </c:pt>
                <c:pt idx="231">
                  <c:v>40869</c:v>
                </c:pt>
                <c:pt idx="232">
                  <c:v>40870</c:v>
                </c:pt>
                <c:pt idx="233">
                  <c:v>40871</c:v>
                </c:pt>
                <c:pt idx="234">
                  <c:v>40872</c:v>
                </c:pt>
                <c:pt idx="235">
                  <c:v>40875</c:v>
                </c:pt>
                <c:pt idx="236">
                  <c:v>40876</c:v>
                </c:pt>
                <c:pt idx="237">
                  <c:v>40877</c:v>
                </c:pt>
                <c:pt idx="238">
                  <c:v>40878</c:v>
                </c:pt>
                <c:pt idx="239">
                  <c:v>40879</c:v>
                </c:pt>
                <c:pt idx="240">
                  <c:v>40882</c:v>
                </c:pt>
                <c:pt idx="241">
                  <c:v>40883</c:v>
                </c:pt>
                <c:pt idx="242">
                  <c:v>40884</c:v>
                </c:pt>
                <c:pt idx="243">
                  <c:v>40885</c:v>
                </c:pt>
                <c:pt idx="244">
                  <c:v>40886</c:v>
                </c:pt>
                <c:pt idx="245">
                  <c:v>40889</c:v>
                </c:pt>
                <c:pt idx="246">
                  <c:v>40890</c:v>
                </c:pt>
                <c:pt idx="247">
                  <c:v>40891</c:v>
                </c:pt>
                <c:pt idx="248">
                  <c:v>40892</c:v>
                </c:pt>
                <c:pt idx="249">
                  <c:v>40893</c:v>
                </c:pt>
                <c:pt idx="250">
                  <c:v>40896</c:v>
                </c:pt>
                <c:pt idx="251">
                  <c:v>40897</c:v>
                </c:pt>
                <c:pt idx="252">
                  <c:v>40898</c:v>
                </c:pt>
                <c:pt idx="253">
                  <c:v>40899</c:v>
                </c:pt>
                <c:pt idx="254">
                  <c:v>40900</c:v>
                </c:pt>
                <c:pt idx="255">
                  <c:v>40903</c:v>
                </c:pt>
                <c:pt idx="256">
                  <c:v>40904</c:v>
                </c:pt>
                <c:pt idx="257">
                  <c:v>40905</c:v>
                </c:pt>
                <c:pt idx="258">
                  <c:v>40906</c:v>
                </c:pt>
                <c:pt idx="259">
                  <c:v>40907</c:v>
                </c:pt>
                <c:pt idx="260">
                  <c:v>40910</c:v>
                </c:pt>
                <c:pt idx="261">
                  <c:v>40911</c:v>
                </c:pt>
                <c:pt idx="262">
                  <c:v>40912</c:v>
                </c:pt>
                <c:pt idx="263">
                  <c:v>40913</c:v>
                </c:pt>
                <c:pt idx="264">
                  <c:v>40914</c:v>
                </c:pt>
                <c:pt idx="265">
                  <c:v>40917</c:v>
                </c:pt>
                <c:pt idx="266">
                  <c:v>40918</c:v>
                </c:pt>
                <c:pt idx="267">
                  <c:v>40919</c:v>
                </c:pt>
                <c:pt idx="268">
                  <c:v>40920</c:v>
                </c:pt>
                <c:pt idx="269">
                  <c:v>40921</c:v>
                </c:pt>
                <c:pt idx="270">
                  <c:v>40924</c:v>
                </c:pt>
                <c:pt idx="271">
                  <c:v>40925</c:v>
                </c:pt>
                <c:pt idx="272">
                  <c:v>40926</c:v>
                </c:pt>
                <c:pt idx="273">
                  <c:v>40927</c:v>
                </c:pt>
                <c:pt idx="274">
                  <c:v>40928</c:v>
                </c:pt>
                <c:pt idx="275">
                  <c:v>40931</c:v>
                </c:pt>
                <c:pt idx="276">
                  <c:v>40932</c:v>
                </c:pt>
                <c:pt idx="277">
                  <c:v>40933</c:v>
                </c:pt>
                <c:pt idx="278">
                  <c:v>40934</c:v>
                </c:pt>
                <c:pt idx="279">
                  <c:v>40935</c:v>
                </c:pt>
                <c:pt idx="280">
                  <c:v>40938</c:v>
                </c:pt>
                <c:pt idx="281">
                  <c:v>40939</c:v>
                </c:pt>
                <c:pt idx="282">
                  <c:v>40940</c:v>
                </c:pt>
                <c:pt idx="283">
                  <c:v>40941</c:v>
                </c:pt>
                <c:pt idx="284">
                  <c:v>40942</c:v>
                </c:pt>
                <c:pt idx="285">
                  <c:v>40945</c:v>
                </c:pt>
                <c:pt idx="286">
                  <c:v>40946</c:v>
                </c:pt>
                <c:pt idx="287">
                  <c:v>40947</c:v>
                </c:pt>
                <c:pt idx="288">
                  <c:v>40948</c:v>
                </c:pt>
                <c:pt idx="289">
                  <c:v>40949</c:v>
                </c:pt>
                <c:pt idx="290">
                  <c:v>40952</c:v>
                </c:pt>
                <c:pt idx="291">
                  <c:v>40953</c:v>
                </c:pt>
                <c:pt idx="292">
                  <c:v>40954</c:v>
                </c:pt>
                <c:pt idx="293">
                  <c:v>40955</c:v>
                </c:pt>
                <c:pt idx="294">
                  <c:v>40956</c:v>
                </c:pt>
                <c:pt idx="295">
                  <c:v>40959</c:v>
                </c:pt>
                <c:pt idx="296">
                  <c:v>40960</c:v>
                </c:pt>
                <c:pt idx="297">
                  <c:v>40961</c:v>
                </c:pt>
                <c:pt idx="298">
                  <c:v>40962</c:v>
                </c:pt>
                <c:pt idx="299">
                  <c:v>40963</c:v>
                </c:pt>
                <c:pt idx="300">
                  <c:v>40966</c:v>
                </c:pt>
                <c:pt idx="301">
                  <c:v>40967</c:v>
                </c:pt>
                <c:pt idx="302">
                  <c:v>40968</c:v>
                </c:pt>
                <c:pt idx="303">
                  <c:v>40969</c:v>
                </c:pt>
                <c:pt idx="304">
                  <c:v>40970</c:v>
                </c:pt>
                <c:pt idx="305">
                  <c:v>40973</c:v>
                </c:pt>
                <c:pt idx="306">
                  <c:v>40974</c:v>
                </c:pt>
                <c:pt idx="307">
                  <c:v>40975</c:v>
                </c:pt>
                <c:pt idx="308">
                  <c:v>40976</c:v>
                </c:pt>
                <c:pt idx="309">
                  <c:v>40977</c:v>
                </c:pt>
                <c:pt idx="310">
                  <c:v>40980</c:v>
                </c:pt>
                <c:pt idx="311">
                  <c:v>40981</c:v>
                </c:pt>
                <c:pt idx="312">
                  <c:v>40982</c:v>
                </c:pt>
                <c:pt idx="313">
                  <c:v>40983</c:v>
                </c:pt>
                <c:pt idx="314">
                  <c:v>40984</c:v>
                </c:pt>
                <c:pt idx="315">
                  <c:v>40987</c:v>
                </c:pt>
                <c:pt idx="316">
                  <c:v>40988</c:v>
                </c:pt>
                <c:pt idx="317">
                  <c:v>40989</c:v>
                </c:pt>
                <c:pt idx="318">
                  <c:v>40990</c:v>
                </c:pt>
                <c:pt idx="319">
                  <c:v>40991</c:v>
                </c:pt>
                <c:pt idx="320">
                  <c:v>40994</c:v>
                </c:pt>
                <c:pt idx="321">
                  <c:v>40995</c:v>
                </c:pt>
                <c:pt idx="322">
                  <c:v>40996</c:v>
                </c:pt>
                <c:pt idx="323">
                  <c:v>40997</c:v>
                </c:pt>
                <c:pt idx="324">
                  <c:v>40998</c:v>
                </c:pt>
                <c:pt idx="325">
                  <c:v>41001</c:v>
                </c:pt>
                <c:pt idx="326">
                  <c:v>41002</c:v>
                </c:pt>
                <c:pt idx="327">
                  <c:v>41003</c:v>
                </c:pt>
                <c:pt idx="328">
                  <c:v>41004</c:v>
                </c:pt>
                <c:pt idx="329">
                  <c:v>41005</c:v>
                </c:pt>
                <c:pt idx="330">
                  <c:v>41008</c:v>
                </c:pt>
                <c:pt idx="331">
                  <c:v>41009</c:v>
                </c:pt>
                <c:pt idx="332">
                  <c:v>41010</c:v>
                </c:pt>
                <c:pt idx="333">
                  <c:v>41011</c:v>
                </c:pt>
                <c:pt idx="334">
                  <c:v>41012</c:v>
                </c:pt>
                <c:pt idx="335">
                  <c:v>41015</c:v>
                </c:pt>
                <c:pt idx="336">
                  <c:v>41016</c:v>
                </c:pt>
                <c:pt idx="337">
                  <c:v>41017</c:v>
                </c:pt>
                <c:pt idx="338">
                  <c:v>41018</c:v>
                </c:pt>
                <c:pt idx="339">
                  <c:v>41019</c:v>
                </c:pt>
                <c:pt idx="340">
                  <c:v>41022</c:v>
                </c:pt>
                <c:pt idx="341">
                  <c:v>41023</c:v>
                </c:pt>
                <c:pt idx="342">
                  <c:v>41024</c:v>
                </c:pt>
                <c:pt idx="343">
                  <c:v>41025</c:v>
                </c:pt>
                <c:pt idx="344">
                  <c:v>41026</c:v>
                </c:pt>
                <c:pt idx="345">
                  <c:v>41029</c:v>
                </c:pt>
                <c:pt idx="346">
                  <c:v>41030</c:v>
                </c:pt>
                <c:pt idx="347">
                  <c:v>41031</c:v>
                </c:pt>
                <c:pt idx="348">
                  <c:v>41032</c:v>
                </c:pt>
                <c:pt idx="349">
                  <c:v>41033</c:v>
                </c:pt>
                <c:pt idx="350">
                  <c:v>41036</c:v>
                </c:pt>
                <c:pt idx="351">
                  <c:v>41037</c:v>
                </c:pt>
                <c:pt idx="352">
                  <c:v>41038</c:v>
                </c:pt>
                <c:pt idx="353">
                  <c:v>41039</c:v>
                </c:pt>
                <c:pt idx="354">
                  <c:v>41040</c:v>
                </c:pt>
                <c:pt idx="355">
                  <c:v>41043</c:v>
                </c:pt>
                <c:pt idx="356">
                  <c:v>41044</c:v>
                </c:pt>
                <c:pt idx="357">
                  <c:v>41045</c:v>
                </c:pt>
                <c:pt idx="358">
                  <c:v>41046</c:v>
                </c:pt>
                <c:pt idx="359">
                  <c:v>41047</c:v>
                </c:pt>
                <c:pt idx="360">
                  <c:v>41050</c:v>
                </c:pt>
                <c:pt idx="361">
                  <c:v>41051</c:v>
                </c:pt>
                <c:pt idx="362">
                  <c:v>41052</c:v>
                </c:pt>
                <c:pt idx="363">
                  <c:v>41053</c:v>
                </c:pt>
                <c:pt idx="364">
                  <c:v>41054</c:v>
                </c:pt>
                <c:pt idx="365">
                  <c:v>41057</c:v>
                </c:pt>
                <c:pt idx="366">
                  <c:v>41058</c:v>
                </c:pt>
                <c:pt idx="367">
                  <c:v>41059</c:v>
                </c:pt>
                <c:pt idx="368">
                  <c:v>41060</c:v>
                </c:pt>
                <c:pt idx="369">
                  <c:v>41061</c:v>
                </c:pt>
                <c:pt idx="370">
                  <c:v>41064</c:v>
                </c:pt>
                <c:pt idx="371">
                  <c:v>41065</c:v>
                </c:pt>
                <c:pt idx="372">
                  <c:v>41066</c:v>
                </c:pt>
                <c:pt idx="373">
                  <c:v>41067</c:v>
                </c:pt>
                <c:pt idx="374">
                  <c:v>41068</c:v>
                </c:pt>
                <c:pt idx="375">
                  <c:v>41071</c:v>
                </c:pt>
                <c:pt idx="376">
                  <c:v>41072</c:v>
                </c:pt>
                <c:pt idx="377">
                  <c:v>41073</c:v>
                </c:pt>
                <c:pt idx="378">
                  <c:v>41074</c:v>
                </c:pt>
                <c:pt idx="379">
                  <c:v>41075</c:v>
                </c:pt>
                <c:pt idx="380">
                  <c:v>41078</c:v>
                </c:pt>
                <c:pt idx="381">
                  <c:v>41079</c:v>
                </c:pt>
                <c:pt idx="382">
                  <c:v>41080</c:v>
                </c:pt>
                <c:pt idx="383">
                  <c:v>41081</c:v>
                </c:pt>
                <c:pt idx="384">
                  <c:v>41082</c:v>
                </c:pt>
                <c:pt idx="385">
                  <c:v>41085</c:v>
                </c:pt>
                <c:pt idx="386">
                  <c:v>41086</c:v>
                </c:pt>
                <c:pt idx="387">
                  <c:v>41087</c:v>
                </c:pt>
                <c:pt idx="388">
                  <c:v>41088</c:v>
                </c:pt>
                <c:pt idx="389">
                  <c:v>41089</c:v>
                </c:pt>
                <c:pt idx="390">
                  <c:v>41092</c:v>
                </c:pt>
                <c:pt idx="391">
                  <c:v>41093</c:v>
                </c:pt>
                <c:pt idx="392">
                  <c:v>41094</c:v>
                </c:pt>
                <c:pt idx="393">
                  <c:v>41095</c:v>
                </c:pt>
                <c:pt idx="394">
                  <c:v>41096</c:v>
                </c:pt>
                <c:pt idx="395">
                  <c:v>41099</c:v>
                </c:pt>
                <c:pt idx="396">
                  <c:v>41100</c:v>
                </c:pt>
                <c:pt idx="397">
                  <c:v>41101</c:v>
                </c:pt>
                <c:pt idx="398">
                  <c:v>41102</c:v>
                </c:pt>
                <c:pt idx="399">
                  <c:v>41103</c:v>
                </c:pt>
                <c:pt idx="400">
                  <c:v>41106</c:v>
                </c:pt>
                <c:pt idx="401">
                  <c:v>41107</c:v>
                </c:pt>
                <c:pt idx="402">
                  <c:v>41108</c:v>
                </c:pt>
                <c:pt idx="403">
                  <c:v>41109</c:v>
                </c:pt>
                <c:pt idx="404">
                  <c:v>41110</c:v>
                </c:pt>
                <c:pt idx="405">
                  <c:v>41113</c:v>
                </c:pt>
                <c:pt idx="406">
                  <c:v>41114</c:v>
                </c:pt>
                <c:pt idx="407">
                  <c:v>41115</c:v>
                </c:pt>
                <c:pt idx="408">
                  <c:v>41116</c:v>
                </c:pt>
                <c:pt idx="409">
                  <c:v>41117</c:v>
                </c:pt>
                <c:pt idx="410">
                  <c:v>41120</c:v>
                </c:pt>
                <c:pt idx="411">
                  <c:v>41121</c:v>
                </c:pt>
                <c:pt idx="412">
                  <c:v>41122</c:v>
                </c:pt>
                <c:pt idx="413">
                  <c:v>41123</c:v>
                </c:pt>
                <c:pt idx="414">
                  <c:v>41124</c:v>
                </c:pt>
                <c:pt idx="415">
                  <c:v>41127</c:v>
                </c:pt>
                <c:pt idx="416">
                  <c:v>41128</c:v>
                </c:pt>
                <c:pt idx="417">
                  <c:v>41129</c:v>
                </c:pt>
                <c:pt idx="418">
                  <c:v>41130</c:v>
                </c:pt>
                <c:pt idx="419">
                  <c:v>41131</c:v>
                </c:pt>
                <c:pt idx="420">
                  <c:v>41134</c:v>
                </c:pt>
                <c:pt idx="421">
                  <c:v>41135</c:v>
                </c:pt>
                <c:pt idx="422">
                  <c:v>41136</c:v>
                </c:pt>
                <c:pt idx="423">
                  <c:v>41137</c:v>
                </c:pt>
                <c:pt idx="424">
                  <c:v>41138</c:v>
                </c:pt>
                <c:pt idx="425">
                  <c:v>41141</c:v>
                </c:pt>
                <c:pt idx="426">
                  <c:v>41142</c:v>
                </c:pt>
                <c:pt idx="427">
                  <c:v>41143</c:v>
                </c:pt>
                <c:pt idx="428">
                  <c:v>41144</c:v>
                </c:pt>
                <c:pt idx="429">
                  <c:v>41145</c:v>
                </c:pt>
                <c:pt idx="430">
                  <c:v>41148</c:v>
                </c:pt>
                <c:pt idx="431">
                  <c:v>41149</c:v>
                </c:pt>
                <c:pt idx="432">
                  <c:v>41150</c:v>
                </c:pt>
                <c:pt idx="433">
                  <c:v>41151</c:v>
                </c:pt>
                <c:pt idx="434">
                  <c:v>41152</c:v>
                </c:pt>
                <c:pt idx="435">
                  <c:v>41155</c:v>
                </c:pt>
                <c:pt idx="436">
                  <c:v>41156</c:v>
                </c:pt>
                <c:pt idx="437">
                  <c:v>41157</c:v>
                </c:pt>
                <c:pt idx="438">
                  <c:v>41158</c:v>
                </c:pt>
                <c:pt idx="439">
                  <c:v>41159</c:v>
                </c:pt>
                <c:pt idx="440">
                  <c:v>41162</c:v>
                </c:pt>
                <c:pt idx="441">
                  <c:v>41163</c:v>
                </c:pt>
                <c:pt idx="442">
                  <c:v>41164</c:v>
                </c:pt>
                <c:pt idx="443">
                  <c:v>41165</c:v>
                </c:pt>
                <c:pt idx="444">
                  <c:v>41166</c:v>
                </c:pt>
                <c:pt idx="445">
                  <c:v>41169</c:v>
                </c:pt>
                <c:pt idx="446">
                  <c:v>41170</c:v>
                </c:pt>
                <c:pt idx="447">
                  <c:v>41171</c:v>
                </c:pt>
                <c:pt idx="448">
                  <c:v>41172</c:v>
                </c:pt>
                <c:pt idx="449">
                  <c:v>41173</c:v>
                </c:pt>
                <c:pt idx="450">
                  <c:v>41176</c:v>
                </c:pt>
                <c:pt idx="451">
                  <c:v>41177</c:v>
                </c:pt>
                <c:pt idx="452">
                  <c:v>41178</c:v>
                </c:pt>
                <c:pt idx="453">
                  <c:v>41179</c:v>
                </c:pt>
                <c:pt idx="454">
                  <c:v>41180</c:v>
                </c:pt>
                <c:pt idx="455">
                  <c:v>41183</c:v>
                </c:pt>
                <c:pt idx="456">
                  <c:v>41184</c:v>
                </c:pt>
                <c:pt idx="457">
                  <c:v>41185</c:v>
                </c:pt>
                <c:pt idx="458">
                  <c:v>41186</c:v>
                </c:pt>
                <c:pt idx="459">
                  <c:v>41187</c:v>
                </c:pt>
                <c:pt idx="460">
                  <c:v>41190</c:v>
                </c:pt>
                <c:pt idx="461">
                  <c:v>41191</c:v>
                </c:pt>
                <c:pt idx="462">
                  <c:v>41192</c:v>
                </c:pt>
                <c:pt idx="463">
                  <c:v>41193</c:v>
                </c:pt>
                <c:pt idx="464">
                  <c:v>41194</c:v>
                </c:pt>
                <c:pt idx="465">
                  <c:v>41197</c:v>
                </c:pt>
                <c:pt idx="466">
                  <c:v>41198</c:v>
                </c:pt>
                <c:pt idx="467">
                  <c:v>41199</c:v>
                </c:pt>
                <c:pt idx="468">
                  <c:v>41200</c:v>
                </c:pt>
                <c:pt idx="469">
                  <c:v>41201</c:v>
                </c:pt>
                <c:pt idx="470">
                  <c:v>41204</c:v>
                </c:pt>
                <c:pt idx="471">
                  <c:v>41205</c:v>
                </c:pt>
                <c:pt idx="472">
                  <c:v>41206</c:v>
                </c:pt>
                <c:pt idx="473">
                  <c:v>41207</c:v>
                </c:pt>
                <c:pt idx="474">
                  <c:v>41208</c:v>
                </c:pt>
                <c:pt idx="475">
                  <c:v>41211</c:v>
                </c:pt>
                <c:pt idx="476">
                  <c:v>41212</c:v>
                </c:pt>
                <c:pt idx="477">
                  <c:v>41213</c:v>
                </c:pt>
                <c:pt idx="478">
                  <c:v>41214</c:v>
                </c:pt>
                <c:pt idx="479">
                  <c:v>41215</c:v>
                </c:pt>
                <c:pt idx="480">
                  <c:v>41218</c:v>
                </c:pt>
                <c:pt idx="481">
                  <c:v>41219</c:v>
                </c:pt>
                <c:pt idx="482">
                  <c:v>41220</c:v>
                </c:pt>
                <c:pt idx="483">
                  <c:v>41221</c:v>
                </c:pt>
                <c:pt idx="484">
                  <c:v>41222</c:v>
                </c:pt>
                <c:pt idx="485">
                  <c:v>41225</c:v>
                </c:pt>
                <c:pt idx="486">
                  <c:v>41226</c:v>
                </c:pt>
                <c:pt idx="487">
                  <c:v>41227</c:v>
                </c:pt>
                <c:pt idx="488">
                  <c:v>41228</c:v>
                </c:pt>
                <c:pt idx="489">
                  <c:v>41229</c:v>
                </c:pt>
                <c:pt idx="490">
                  <c:v>41232</c:v>
                </c:pt>
                <c:pt idx="491">
                  <c:v>41233</c:v>
                </c:pt>
                <c:pt idx="492">
                  <c:v>41234</c:v>
                </c:pt>
                <c:pt idx="493">
                  <c:v>41235</c:v>
                </c:pt>
                <c:pt idx="494">
                  <c:v>41236</c:v>
                </c:pt>
                <c:pt idx="495">
                  <c:v>41239</c:v>
                </c:pt>
                <c:pt idx="496">
                  <c:v>41240</c:v>
                </c:pt>
                <c:pt idx="497">
                  <c:v>41241</c:v>
                </c:pt>
                <c:pt idx="498">
                  <c:v>41242</c:v>
                </c:pt>
                <c:pt idx="499">
                  <c:v>41243</c:v>
                </c:pt>
                <c:pt idx="500">
                  <c:v>41246</c:v>
                </c:pt>
                <c:pt idx="501">
                  <c:v>41247</c:v>
                </c:pt>
                <c:pt idx="502">
                  <c:v>41248</c:v>
                </c:pt>
                <c:pt idx="503">
                  <c:v>41249</c:v>
                </c:pt>
                <c:pt idx="504">
                  <c:v>41250</c:v>
                </c:pt>
                <c:pt idx="505">
                  <c:v>41253</c:v>
                </c:pt>
                <c:pt idx="506">
                  <c:v>41254</c:v>
                </c:pt>
                <c:pt idx="507">
                  <c:v>41255</c:v>
                </c:pt>
                <c:pt idx="508">
                  <c:v>41256</c:v>
                </c:pt>
                <c:pt idx="509">
                  <c:v>41257</c:v>
                </c:pt>
                <c:pt idx="510">
                  <c:v>41260</c:v>
                </c:pt>
                <c:pt idx="511">
                  <c:v>41261</c:v>
                </c:pt>
                <c:pt idx="512">
                  <c:v>41262</c:v>
                </c:pt>
                <c:pt idx="513">
                  <c:v>41263</c:v>
                </c:pt>
                <c:pt idx="514">
                  <c:v>41264</c:v>
                </c:pt>
                <c:pt idx="515">
                  <c:v>41267</c:v>
                </c:pt>
                <c:pt idx="516">
                  <c:v>41268</c:v>
                </c:pt>
                <c:pt idx="517">
                  <c:v>41269</c:v>
                </c:pt>
                <c:pt idx="518">
                  <c:v>41270</c:v>
                </c:pt>
                <c:pt idx="519">
                  <c:v>41271</c:v>
                </c:pt>
                <c:pt idx="520">
                  <c:v>41274</c:v>
                </c:pt>
                <c:pt idx="521">
                  <c:v>41275</c:v>
                </c:pt>
                <c:pt idx="522">
                  <c:v>41276</c:v>
                </c:pt>
                <c:pt idx="523">
                  <c:v>41277</c:v>
                </c:pt>
                <c:pt idx="524">
                  <c:v>41278</c:v>
                </c:pt>
                <c:pt idx="525">
                  <c:v>41281</c:v>
                </c:pt>
                <c:pt idx="526">
                  <c:v>41282</c:v>
                </c:pt>
                <c:pt idx="527">
                  <c:v>41283</c:v>
                </c:pt>
                <c:pt idx="528">
                  <c:v>41284</c:v>
                </c:pt>
                <c:pt idx="529">
                  <c:v>41285</c:v>
                </c:pt>
                <c:pt idx="530">
                  <c:v>41288</c:v>
                </c:pt>
                <c:pt idx="531">
                  <c:v>41289</c:v>
                </c:pt>
                <c:pt idx="532">
                  <c:v>41290</c:v>
                </c:pt>
                <c:pt idx="533">
                  <c:v>41291</c:v>
                </c:pt>
                <c:pt idx="534">
                  <c:v>41292</c:v>
                </c:pt>
                <c:pt idx="535">
                  <c:v>41295</c:v>
                </c:pt>
                <c:pt idx="536">
                  <c:v>41296</c:v>
                </c:pt>
                <c:pt idx="537">
                  <c:v>41297</c:v>
                </c:pt>
                <c:pt idx="538">
                  <c:v>41298</c:v>
                </c:pt>
                <c:pt idx="539">
                  <c:v>41299</c:v>
                </c:pt>
                <c:pt idx="540">
                  <c:v>41302</c:v>
                </c:pt>
                <c:pt idx="541">
                  <c:v>41303</c:v>
                </c:pt>
                <c:pt idx="542">
                  <c:v>41304</c:v>
                </c:pt>
                <c:pt idx="543">
                  <c:v>41305</c:v>
                </c:pt>
                <c:pt idx="544">
                  <c:v>41306</c:v>
                </c:pt>
                <c:pt idx="545">
                  <c:v>41309</c:v>
                </c:pt>
                <c:pt idx="546">
                  <c:v>41310</c:v>
                </c:pt>
                <c:pt idx="547">
                  <c:v>41311</c:v>
                </c:pt>
                <c:pt idx="548">
                  <c:v>41312</c:v>
                </c:pt>
                <c:pt idx="549">
                  <c:v>41313</c:v>
                </c:pt>
                <c:pt idx="550">
                  <c:v>41316</c:v>
                </c:pt>
                <c:pt idx="551">
                  <c:v>41317</c:v>
                </c:pt>
                <c:pt idx="552">
                  <c:v>41318</c:v>
                </c:pt>
                <c:pt idx="553">
                  <c:v>41319</c:v>
                </c:pt>
                <c:pt idx="554">
                  <c:v>41320</c:v>
                </c:pt>
                <c:pt idx="555">
                  <c:v>41323</c:v>
                </c:pt>
                <c:pt idx="556">
                  <c:v>41324</c:v>
                </c:pt>
                <c:pt idx="557">
                  <c:v>41325</c:v>
                </c:pt>
                <c:pt idx="558">
                  <c:v>41326</c:v>
                </c:pt>
                <c:pt idx="559">
                  <c:v>41327</c:v>
                </c:pt>
                <c:pt idx="560">
                  <c:v>41330</c:v>
                </c:pt>
                <c:pt idx="561">
                  <c:v>41331</c:v>
                </c:pt>
                <c:pt idx="562">
                  <c:v>41332</c:v>
                </c:pt>
                <c:pt idx="563">
                  <c:v>41333</c:v>
                </c:pt>
                <c:pt idx="564">
                  <c:v>41334</c:v>
                </c:pt>
                <c:pt idx="565">
                  <c:v>41337</c:v>
                </c:pt>
                <c:pt idx="566">
                  <c:v>41338</c:v>
                </c:pt>
                <c:pt idx="567">
                  <c:v>41339</c:v>
                </c:pt>
                <c:pt idx="568">
                  <c:v>41340</c:v>
                </c:pt>
                <c:pt idx="569">
                  <c:v>41341</c:v>
                </c:pt>
                <c:pt idx="570">
                  <c:v>41344</c:v>
                </c:pt>
                <c:pt idx="571">
                  <c:v>41345</c:v>
                </c:pt>
                <c:pt idx="572">
                  <c:v>41346</c:v>
                </c:pt>
                <c:pt idx="573">
                  <c:v>41347</c:v>
                </c:pt>
                <c:pt idx="574">
                  <c:v>41348</c:v>
                </c:pt>
                <c:pt idx="575">
                  <c:v>41351</c:v>
                </c:pt>
                <c:pt idx="576">
                  <c:v>41352</c:v>
                </c:pt>
                <c:pt idx="577">
                  <c:v>41353</c:v>
                </c:pt>
                <c:pt idx="578">
                  <c:v>41354</c:v>
                </c:pt>
                <c:pt idx="579">
                  <c:v>41355</c:v>
                </c:pt>
                <c:pt idx="580">
                  <c:v>41358</c:v>
                </c:pt>
                <c:pt idx="581">
                  <c:v>41359</c:v>
                </c:pt>
                <c:pt idx="582">
                  <c:v>41360</c:v>
                </c:pt>
                <c:pt idx="583">
                  <c:v>41361</c:v>
                </c:pt>
                <c:pt idx="584">
                  <c:v>41362</c:v>
                </c:pt>
                <c:pt idx="585">
                  <c:v>41365</c:v>
                </c:pt>
                <c:pt idx="586">
                  <c:v>41366</c:v>
                </c:pt>
                <c:pt idx="587">
                  <c:v>41367</c:v>
                </c:pt>
                <c:pt idx="588">
                  <c:v>41368</c:v>
                </c:pt>
                <c:pt idx="589">
                  <c:v>41369</c:v>
                </c:pt>
                <c:pt idx="590">
                  <c:v>41372</c:v>
                </c:pt>
                <c:pt idx="591">
                  <c:v>41373</c:v>
                </c:pt>
                <c:pt idx="592">
                  <c:v>41374</c:v>
                </c:pt>
                <c:pt idx="593">
                  <c:v>41375</c:v>
                </c:pt>
                <c:pt idx="594">
                  <c:v>41376</c:v>
                </c:pt>
                <c:pt idx="595">
                  <c:v>41379</c:v>
                </c:pt>
                <c:pt idx="596">
                  <c:v>41380</c:v>
                </c:pt>
                <c:pt idx="597">
                  <c:v>41381</c:v>
                </c:pt>
                <c:pt idx="598">
                  <c:v>41382</c:v>
                </c:pt>
                <c:pt idx="599">
                  <c:v>41383</c:v>
                </c:pt>
                <c:pt idx="600">
                  <c:v>41386</c:v>
                </c:pt>
                <c:pt idx="601">
                  <c:v>41387</c:v>
                </c:pt>
                <c:pt idx="602">
                  <c:v>41388</c:v>
                </c:pt>
                <c:pt idx="603">
                  <c:v>41389</c:v>
                </c:pt>
                <c:pt idx="604">
                  <c:v>41390</c:v>
                </c:pt>
                <c:pt idx="605">
                  <c:v>41393</c:v>
                </c:pt>
                <c:pt idx="606">
                  <c:v>41394</c:v>
                </c:pt>
                <c:pt idx="607">
                  <c:v>41395</c:v>
                </c:pt>
                <c:pt idx="608">
                  <c:v>41396</c:v>
                </c:pt>
                <c:pt idx="609">
                  <c:v>41397</c:v>
                </c:pt>
                <c:pt idx="610">
                  <c:v>41400</c:v>
                </c:pt>
                <c:pt idx="611">
                  <c:v>41401</c:v>
                </c:pt>
                <c:pt idx="612">
                  <c:v>41402</c:v>
                </c:pt>
                <c:pt idx="613">
                  <c:v>41403</c:v>
                </c:pt>
                <c:pt idx="614">
                  <c:v>41404</c:v>
                </c:pt>
                <c:pt idx="615">
                  <c:v>41407</c:v>
                </c:pt>
                <c:pt idx="616">
                  <c:v>41408</c:v>
                </c:pt>
                <c:pt idx="617">
                  <c:v>41409</c:v>
                </c:pt>
                <c:pt idx="618">
                  <c:v>41410</c:v>
                </c:pt>
                <c:pt idx="619">
                  <c:v>41411</c:v>
                </c:pt>
                <c:pt idx="620">
                  <c:v>41414</c:v>
                </c:pt>
                <c:pt idx="621">
                  <c:v>41415</c:v>
                </c:pt>
                <c:pt idx="622">
                  <c:v>41416</c:v>
                </c:pt>
                <c:pt idx="623">
                  <c:v>41417</c:v>
                </c:pt>
                <c:pt idx="624">
                  <c:v>41418</c:v>
                </c:pt>
                <c:pt idx="625">
                  <c:v>41421</c:v>
                </c:pt>
                <c:pt idx="626">
                  <c:v>41422</c:v>
                </c:pt>
                <c:pt idx="627">
                  <c:v>41423</c:v>
                </c:pt>
                <c:pt idx="628">
                  <c:v>41424</c:v>
                </c:pt>
                <c:pt idx="629">
                  <c:v>41425</c:v>
                </c:pt>
                <c:pt idx="630">
                  <c:v>41428</c:v>
                </c:pt>
                <c:pt idx="631">
                  <c:v>41429</c:v>
                </c:pt>
                <c:pt idx="632">
                  <c:v>41430</c:v>
                </c:pt>
                <c:pt idx="633">
                  <c:v>41431</c:v>
                </c:pt>
                <c:pt idx="634">
                  <c:v>41432</c:v>
                </c:pt>
                <c:pt idx="635">
                  <c:v>41435</c:v>
                </c:pt>
                <c:pt idx="636">
                  <c:v>41436</c:v>
                </c:pt>
                <c:pt idx="637">
                  <c:v>41437</c:v>
                </c:pt>
                <c:pt idx="638">
                  <c:v>41438</c:v>
                </c:pt>
                <c:pt idx="639">
                  <c:v>41439</c:v>
                </c:pt>
              </c:numCache>
            </c:numRef>
          </c:cat>
          <c:val>
            <c:numRef>
              <c:f>preračuni!$C$3:$C$642</c:f>
              <c:numCache>
                <c:formatCode>General</c:formatCode>
                <c:ptCount val="640"/>
                <c:pt idx="6" formatCode="0.00">
                  <c:v>4.4530000000000003</c:v>
                </c:pt>
                <c:pt idx="7" formatCode="0.00">
                  <c:v>4.4889999999999999</c:v>
                </c:pt>
                <c:pt idx="8" formatCode="0.00">
                  <c:v>4.4080000000000004</c:v>
                </c:pt>
                <c:pt idx="9" formatCode="0.00">
                  <c:v>4.3969999999999985</c:v>
                </c:pt>
                <c:pt idx="10" formatCode="0.00">
                  <c:v>4.4169999999999998</c:v>
                </c:pt>
                <c:pt idx="11" formatCode="0.00">
                  <c:v>4.4720000000000004</c:v>
                </c:pt>
                <c:pt idx="12" formatCode="0.00">
                  <c:v>4.4249999999999945</c:v>
                </c:pt>
                <c:pt idx="13" formatCode="0.00">
                  <c:v>4.4509999999999996</c:v>
                </c:pt>
                <c:pt idx="14" formatCode="0.00">
                  <c:v>4.3929999999999945</c:v>
                </c:pt>
                <c:pt idx="15" formatCode="0.00">
                  <c:v>4.3629999999999942</c:v>
                </c:pt>
                <c:pt idx="16" formatCode="0.00">
                  <c:v>4.391</c:v>
                </c:pt>
                <c:pt idx="17" formatCode="0.00">
                  <c:v>4.4429999999999996</c:v>
                </c:pt>
                <c:pt idx="18" formatCode="0.00">
                  <c:v>4.4950000000000001</c:v>
                </c:pt>
                <c:pt idx="19" formatCode="0.00">
                  <c:v>4.4859999999999998</c:v>
                </c:pt>
                <c:pt idx="20" formatCode="0.00">
                  <c:v>4.4809999999999999</c:v>
                </c:pt>
                <c:pt idx="21" formatCode="0.00">
                  <c:v>4.4850000000000003</c:v>
                </c:pt>
                <c:pt idx="22" formatCode="0.00">
                  <c:v>4.4279999999999955</c:v>
                </c:pt>
                <c:pt idx="23" formatCode="0.00">
                  <c:v>4.4239999999999995</c:v>
                </c:pt>
                <c:pt idx="24" formatCode="0.00">
                  <c:v>4.4639999999999995</c:v>
                </c:pt>
                <c:pt idx="25" formatCode="0.00">
                  <c:v>4.4630000000000001</c:v>
                </c:pt>
                <c:pt idx="26" formatCode="0.00">
                  <c:v>4.4829999999999997</c:v>
                </c:pt>
                <c:pt idx="27" formatCode="0.00">
                  <c:v>4.5269999999999975</c:v>
                </c:pt>
                <c:pt idx="28" formatCode="0.00">
                  <c:v>4.5359999999999996</c:v>
                </c:pt>
                <c:pt idx="29" formatCode="0.00">
                  <c:v>4.556</c:v>
                </c:pt>
                <c:pt idx="30" formatCode="0.00">
                  <c:v>4.5609999999999955</c:v>
                </c:pt>
                <c:pt idx="31" formatCode="0.00">
                  <c:v>4.5359999999999996</c:v>
                </c:pt>
                <c:pt idx="32" formatCode="0.00">
                  <c:v>4.4800000000000004</c:v>
                </c:pt>
                <c:pt idx="33" formatCode="0.00">
                  <c:v>4.4470000000000001</c:v>
                </c:pt>
                <c:pt idx="34" formatCode="0.00">
                  <c:v>4.4850000000000003</c:v>
                </c:pt>
                <c:pt idx="35" formatCode="0.00">
                  <c:v>4.4379999999999997</c:v>
                </c:pt>
                <c:pt idx="36" formatCode="0.00">
                  <c:v>4.4080000000000004</c:v>
                </c:pt>
                <c:pt idx="37" formatCode="0.00">
                  <c:v>4.407</c:v>
                </c:pt>
                <c:pt idx="38" formatCode="0.00">
                  <c:v>4.407</c:v>
                </c:pt>
                <c:pt idx="39" formatCode="0.00">
                  <c:v>4.4189999999999996</c:v>
                </c:pt>
                <c:pt idx="40" formatCode="0.00">
                  <c:v>4.4349999999999996</c:v>
                </c:pt>
                <c:pt idx="41" formatCode="0.00">
                  <c:v>4.4349999999999996</c:v>
                </c:pt>
                <c:pt idx="42" formatCode="0.00">
                  <c:v>4.4409999999999998</c:v>
                </c:pt>
                <c:pt idx="43" formatCode="0.00">
                  <c:v>4.5339999999999998</c:v>
                </c:pt>
                <c:pt idx="44" formatCode="0.00">
                  <c:v>4.4969999999999999</c:v>
                </c:pt>
                <c:pt idx="45" formatCode="0.00">
                  <c:v>4.508</c:v>
                </c:pt>
                <c:pt idx="46" formatCode="0.00">
                  <c:v>4.5529999999999955</c:v>
                </c:pt>
                <c:pt idx="47" formatCode="0.00">
                  <c:v>4.5750000000000002</c:v>
                </c:pt>
                <c:pt idx="48" formatCode="0.00">
                  <c:v>4.5449999999999955</c:v>
                </c:pt>
                <c:pt idx="49" formatCode="0.00">
                  <c:v>4.4710000000000063</c:v>
                </c:pt>
                <c:pt idx="50" formatCode="0.00">
                  <c:v>4.4359999999999999</c:v>
                </c:pt>
                <c:pt idx="51" formatCode="0.00">
                  <c:v>4.3890000000000002</c:v>
                </c:pt>
                <c:pt idx="52" formatCode="0.00">
                  <c:v>4.343</c:v>
                </c:pt>
                <c:pt idx="53" formatCode="0.00">
                  <c:v>4.407</c:v>
                </c:pt>
                <c:pt idx="54" formatCode="0.00">
                  <c:v>4.3919999999999995</c:v>
                </c:pt>
                <c:pt idx="55" formatCode="0.00">
                  <c:v>4.4420000000000002</c:v>
                </c:pt>
                <c:pt idx="56" formatCode="0.00">
                  <c:v>4.5179999999999945</c:v>
                </c:pt>
                <c:pt idx="57" formatCode="0.00">
                  <c:v>4.5669999999999975</c:v>
                </c:pt>
                <c:pt idx="58" formatCode="0.00">
                  <c:v>4.59</c:v>
                </c:pt>
                <c:pt idx="59" formatCode="0.00">
                  <c:v>4.5990000000000002</c:v>
                </c:pt>
                <c:pt idx="60" formatCode="0.00">
                  <c:v>4.5999999999999996</c:v>
                </c:pt>
                <c:pt idx="61" formatCode="0.00">
                  <c:v>4.6349999999999945</c:v>
                </c:pt>
                <c:pt idx="62" formatCode="0.00">
                  <c:v>4.6139999999999946</c:v>
                </c:pt>
                <c:pt idx="63" formatCode="0.00">
                  <c:v>4.6399999999999997</c:v>
                </c:pt>
                <c:pt idx="64" formatCode="0.00">
                  <c:v>4.6559999999999944</c:v>
                </c:pt>
                <c:pt idx="65" formatCode="0.00">
                  <c:v>4.63</c:v>
                </c:pt>
                <c:pt idx="66" formatCode="0.00">
                  <c:v>4.6459999999999955</c:v>
                </c:pt>
                <c:pt idx="67" formatCode="0.00">
                  <c:v>4.654999999999994</c:v>
                </c:pt>
                <c:pt idx="68" formatCode="0.00">
                  <c:v>4.6399999999999997</c:v>
                </c:pt>
                <c:pt idx="69" formatCode="0.00">
                  <c:v>4.68</c:v>
                </c:pt>
                <c:pt idx="70" formatCode="0.00">
                  <c:v>4.6829999999999945</c:v>
                </c:pt>
                <c:pt idx="71" formatCode="0.00">
                  <c:v>4.6310000000000002</c:v>
                </c:pt>
                <c:pt idx="72" formatCode="0.00">
                  <c:v>4.6279999999999921</c:v>
                </c:pt>
                <c:pt idx="73" formatCode="0.00">
                  <c:v>4.665999999999995</c:v>
                </c:pt>
                <c:pt idx="74" formatCode="0.00">
                  <c:v>4.6979999999999951</c:v>
                </c:pt>
                <c:pt idx="75" formatCode="0.00">
                  <c:v>4.6639999999999944</c:v>
                </c:pt>
                <c:pt idx="76" formatCode="0.00">
                  <c:v>4.6739999999999995</c:v>
                </c:pt>
                <c:pt idx="77" formatCode="0.00">
                  <c:v>4.6879999999999944</c:v>
                </c:pt>
                <c:pt idx="78" formatCode="0.00">
                  <c:v>4.6760000000000002</c:v>
                </c:pt>
                <c:pt idx="79" formatCode="0.00">
                  <c:v>4.6619999999999955</c:v>
                </c:pt>
                <c:pt idx="80" formatCode="0.00">
                  <c:v>4.6599999999999975</c:v>
                </c:pt>
                <c:pt idx="81" formatCode="0.00">
                  <c:v>4.657999999999995</c:v>
                </c:pt>
                <c:pt idx="82" formatCode="0.00">
                  <c:v>4.6969999999999965</c:v>
                </c:pt>
                <c:pt idx="83" formatCode="0.00">
                  <c:v>4.6360000000000001</c:v>
                </c:pt>
                <c:pt idx="84" formatCode="0.00">
                  <c:v>4.6119999999999965</c:v>
                </c:pt>
                <c:pt idx="85" formatCode="0.00">
                  <c:v>4.6079999999999943</c:v>
                </c:pt>
                <c:pt idx="86" formatCode="0.00">
                  <c:v>4.601</c:v>
                </c:pt>
                <c:pt idx="87" formatCode="0.00">
                  <c:v>4.5819999999999999</c:v>
                </c:pt>
                <c:pt idx="88" formatCode="0.00">
                  <c:v>4.53</c:v>
                </c:pt>
                <c:pt idx="89" formatCode="0.00">
                  <c:v>4.4729999999999999</c:v>
                </c:pt>
                <c:pt idx="90" formatCode="0.00">
                  <c:v>4.4580000000000002</c:v>
                </c:pt>
                <c:pt idx="91" formatCode="0.00">
                  <c:v>4.4580000000000002</c:v>
                </c:pt>
                <c:pt idx="92" formatCode="0.00">
                  <c:v>4.4310000000000063</c:v>
                </c:pt>
                <c:pt idx="93" formatCode="0.00">
                  <c:v>4.4390000000000063</c:v>
                </c:pt>
                <c:pt idx="94" formatCode="0.00">
                  <c:v>4.3890000000000002</c:v>
                </c:pt>
                <c:pt idx="95" formatCode="0.00">
                  <c:v>4.4080000000000004</c:v>
                </c:pt>
                <c:pt idx="96" formatCode="0.00">
                  <c:v>4.3769999999999998</c:v>
                </c:pt>
                <c:pt idx="97" formatCode="0.00">
                  <c:v>4.4009999999999998</c:v>
                </c:pt>
                <c:pt idx="98" formatCode="0.00">
                  <c:v>4.3919999999999995</c:v>
                </c:pt>
                <c:pt idx="99" formatCode="0.00">
                  <c:v>4.375</c:v>
                </c:pt>
                <c:pt idx="100" formatCode="0.00">
                  <c:v>4.3760000000000003</c:v>
                </c:pt>
                <c:pt idx="101" formatCode="0.00">
                  <c:v>4.4050000000000002</c:v>
                </c:pt>
                <c:pt idx="102" formatCode="0.00">
                  <c:v>4.3849999999999945</c:v>
                </c:pt>
                <c:pt idx="103" formatCode="0.00">
                  <c:v>4.3259999999999943</c:v>
                </c:pt>
                <c:pt idx="104" formatCode="0.00">
                  <c:v>4.3890000000000002</c:v>
                </c:pt>
                <c:pt idx="105" formatCode="0.00">
                  <c:v>4.4130000000000003</c:v>
                </c:pt>
                <c:pt idx="106" formatCode="0.00">
                  <c:v>4.4310000000000063</c:v>
                </c:pt>
                <c:pt idx="107" formatCode="0.00">
                  <c:v>4.4219999999999997</c:v>
                </c:pt>
                <c:pt idx="108" formatCode="0.00">
                  <c:v>4.4509999999999996</c:v>
                </c:pt>
                <c:pt idx="109" formatCode="0.00">
                  <c:v>4.4690000000000003</c:v>
                </c:pt>
                <c:pt idx="110" formatCode="0.00">
                  <c:v>4.4870000000000001</c:v>
                </c:pt>
                <c:pt idx="111" formatCode="0.00">
                  <c:v>4.5590000000000002</c:v>
                </c:pt>
                <c:pt idx="112" formatCode="0.00">
                  <c:v>4.5750000000000002</c:v>
                </c:pt>
                <c:pt idx="113" formatCode="0.00">
                  <c:v>4.5910000000000002</c:v>
                </c:pt>
                <c:pt idx="114" formatCode="0.00">
                  <c:v>4.5730000000000004</c:v>
                </c:pt>
                <c:pt idx="115" formatCode="0.00">
                  <c:v>4.585</c:v>
                </c:pt>
                <c:pt idx="116" formatCode="0.00">
                  <c:v>4.6129999999999942</c:v>
                </c:pt>
                <c:pt idx="117" formatCode="0.00">
                  <c:v>4.6159999999999943</c:v>
                </c:pt>
                <c:pt idx="118" formatCode="0.00">
                  <c:v>4.6559999999999944</c:v>
                </c:pt>
                <c:pt idx="119" formatCode="0.00">
                  <c:v>4.6619999999999955</c:v>
                </c:pt>
                <c:pt idx="120" formatCode="0.00">
                  <c:v>4.7460000000000004</c:v>
                </c:pt>
                <c:pt idx="121" formatCode="0.00">
                  <c:v>4.7439999999999998</c:v>
                </c:pt>
                <c:pt idx="122" formatCode="0.00">
                  <c:v>4.7169999999999996</c:v>
                </c:pt>
                <c:pt idx="123" formatCode="0.00">
                  <c:v>4.7050000000000001</c:v>
                </c:pt>
                <c:pt idx="124" formatCode="0.00">
                  <c:v>4.734</c:v>
                </c:pt>
                <c:pt idx="125" formatCode="0.00">
                  <c:v>4.7859999999999996</c:v>
                </c:pt>
                <c:pt idx="126" formatCode="0.00">
                  <c:v>4.7850000000000001</c:v>
                </c:pt>
                <c:pt idx="127" formatCode="0.00">
                  <c:v>4.766</c:v>
                </c:pt>
                <c:pt idx="128" formatCode="0.00">
                  <c:v>4.6989999999999945</c:v>
                </c:pt>
                <c:pt idx="129" formatCode="0.00">
                  <c:v>4.6790000000000003</c:v>
                </c:pt>
                <c:pt idx="130" formatCode="0.00">
                  <c:v>4.6690000000000005</c:v>
                </c:pt>
                <c:pt idx="131" formatCode="0.00">
                  <c:v>4.6710000000000003</c:v>
                </c:pt>
                <c:pt idx="132" formatCode="0.00">
                  <c:v>4.7379999999999995</c:v>
                </c:pt>
                <c:pt idx="133" formatCode="0.00">
                  <c:v>4.766</c:v>
                </c:pt>
                <c:pt idx="134" formatCode="0.00">
                  <c:v>4.7300000000000004</c:v>
                </c:pt>
                <c:pt idx="135" formatCode="0.00">
                  <c:v>5.0049999999999955</c:v>
                </c:pt>
                <c:pt idx="136" formatCode="0.00">
                  <c:v>5.1069999999999975</c:v>
                </c:pt>
                <c:pt idx="137" formatCode="0.00">
                  <c:v>5.07</c:v>
                </c:pt>
                <c:pt idx="138" formatCode="0.00">
                  <c:v>5.1039999999999965</c:v>
                </c:pt>
                <c:pt idx="139" formatCode="0.00">
                  <c:v>5.1279999999999921</c:v>
                </c:pt>
                <c:pt idx="140" formatCode="0.00">
                  <c:v>5.1779999999999955</c:v>
                </c:pt>
                <c:pt idx="141" formatCode="0.00">
                  <c:v>5.0529999999999955</c:v>
                </c:pt>
                <c:pt idx="142" formatCode="0.00">
                  <c:v>5.0639999999999965</c:v>
                </c:pt>
                <c:pt idx="143" formatCode="0.00">
                  <c:v>4.9649999999999945</c:v>
                </c:pt>
                <c:pt idx="144" formatCode="0.00">
                  <c:v>4.8819999999999997</c:v>
                </c:pt>
                <c:pt idx="145" formatCode="0.00">
                  <c:v>4.9310000000000063</c:v>
                </c:pt>
                <c:pt idx="146" formatCode="0.00">
                  <c:v>4.9379999999999997</c:v>
                </c:pt>
                <c:pt idx="147" formatCode="0.00">
                  <c:v>4.9690000000000003</c:v>
                </c:pt>
                <c:pt idx="148" formatCode="0.00">
                  <c:v>5.0330000000000004</c:v>
                </c:pt>
                <c:pt idx="149" formatCode="0.00">
                  <c:v>5.0439999999999996</c:v>
                </c:pt>
                <c:pt idx="150" formatCode="0.00">
                  <c:v>5.048</c:v>
                </c:pt>
                <c:pt idx="151" formatCode="0.00">
                  <c:v>5.1129999999999951</c:v>
                </c:pt>
                <c:pt idx="152" formatCode="0.00">
                  <c:v>5.1449999999999942</c:v>
                </c:pt>
                <c:pt idx="153" formatCode="0.00">
                  <c:v>5.141</c:v>
                </c:pt>
                <c:pt idx="154" formatCode="0.00">
                  <c:v>5.2290000000000001</c:v>
                </c:pt>
                <c:pt idx="155" formatCode="0.00">
                  <c:v>4.9630000000000001</c:v>
                </c:pt>
                <c:pt idx="156" formatCode="0.00">
                  <c:v>4.9649999999999945</c:v>
                </c:pt>
                <c:pt idx="157" formatCode="0.00">
                  <c:v>4.8109999999999955</c:v>
                </c:pt>
                <c:pt idx="158" formatCode="0.00">
                  <c:v>4.8730000000000002</c:v>
                </c:pt>
                <c:pt idx="159" formatCode="0.00">
                  <c:v>4.8780000000000001</c:v>
                </c:pt>
                <c:pt idx="160" formatCode="0.00">
                  <c:v>4.8810000000000002</c:v>
                </c:pt>
                <c:pt idx="161" formatCode="0.00">
                  <c:v>4.8309999999999995</c:v>
                </c:pt>
                <c:pt idx="162" formatCode="0.00">
                  <c:v>4.7409999999999997</c:v>
                </c:pt>
                <c:pt idx="163" formatCode="0.00">
                  <c:v>4.5830000000000002</c:v>
                </c:pt>
                <c:pt idx="164" formatCode="0.00">
                  <c:v>4.6099999999999985</c:v>
                </c:pt>
                <c:pt idx="165" formatCode="0.00">
                  <c:v>4.6219999999999946</c:v>
                </c:pt>
                <c:pt idx="166" formatCode="0.00">
                  <c:v>4.6129999999999942</c:v>
                </c:pt>
                <c:pt idx="167" formatCode="0.00">
                  <c:v>4.673</c:v>
                </c:pt>
                <c:pt idx="168" formatCode="0.00">
                  <c:v>4.641</c:v>
                </c:pt>
                <c:pt idx="169" formatCode="0.00">
                  <c:v>4.6569999999999965</c:v>
                </c:pt>
                <c:pt idx="170" formatCode="0.00">
                  <c:v>4.6769999999999996</c:v>
                </c:pt>
                <c:pt idx="171" formatCode="0.00">
                  <c:v>4.662999999999994</c:v>
                </c:pt>
                <c:pt idx="172" formatCode="0.00">
                  <c:v>4.6899999999999995</c:v>
                </c:pt>
                <c:pt idx="173" formatCode="0.00">
                  <c:v>4.718</c:v>
                </c:pt>
                <c:pt idx="174" formatCode="0.00">
                  <c:v>4.7089999999999996</c:v>
                </c:pt>
                <c:pt idx="175" formatCode="0.00">
                  <c:v>4.7069999999999999</c:v>
                </c:pt>
                <c:pt idx="176" formatCode="0.00">
                  <c:v>4.74</c:v>
                </c:pt>
                <c:pt idx="177" formatCode="0.00">
                  <c:v>4.7469999999999999</c:v>
                </c:pt>
                <c:pt idx="178" formatCode="0.00">
                  <c:v>4.7269999999999985</c:v>
                </c:pt>
                <c:pt idx="179" formatCode="0.00">
                  <c:v>4.6779999999999955</c:v>
                </c:pt>
                <c:pt idx="180" formatCode="0.00">
                  <c:v>4.7560000000000002</c:v>
                </c:pt>
                <c:pt idx="181" formatCode="0.00">
                  <c:v>4.8819999999999997</c:v>
                </c:pt>
                <c:pt idx="182" formatCode="0.00">
                  <c:v>4.9390000000000063</c:v>
                </c:pt>
                <c:pt idx="183" formatCode="0.00">
                  <c:v>4.8849999999999945</c:v>
                </c:pt>
                <c:pt idx="184" formatCode="0.00">
                  <c:v>4.7679999999999945</c:v>
                </c:pt>
                <c:pt idx="185" formatCode="0.00">
                  <c:v>4.7430000000000003</c:v>
                </c:pt>
                <c:pt idx="186" formatCode="0.00">
                  <c:v>4.7450000000000001</c:v>
                </c:pt>
                <c:pt idx="187" formatCode="0.00">
                  <c:v>4.8279999999999941</c:v>
                </c:pt>
                <c:pt idx="188" formatCode="0.00">
                  <c:v>4.8309999999999995</c:v>
                </c:pt>
                <c:pt idx="189" formatCode="0.00">
                  <c:v>4.9450000000000003</c:v>
                </c:pt>
                <c:pt idx="190" formatCode="0.00">
                  <c:v>4.9539999999999997</c:v>
                </c:pt>
                <c:pt idx="191" formatCode="0.00">
                  <c:v>5.016</c:v>
                </c:pt>
                <c:pt idx="192" formatCode="0.00">
                  <c:v>5.0789999999999997</c:v>
                </c:pt>
                <c:pt idx="193" formatCode="0.00">
                  <c:v>5.0939999999999985</c:v>
                </c:pt>
                <c:pt idx="194" formatCode="0.00">
                  <c:v>5.0469999999999997</c:v>
                </c:pt>
                <c:pt idx="195" formatCode="0.00">
                  <c:v>5.0780000000000003</c:v>
                </c:pt>
                <c:pt idx="196" formatCode="0.00">
                  <c:v>5.1419999999999995</c:v>
                </c:pt>
                <c:pt idx="197" formatCode="0.00">
                  <c:v>5.2379999999999995</c:v>
                </c:pt>
                <c:pt idx="198" formatCode="0.00">
                  <c:v>5.2930000000000001</c:v>
                </c:pt>
                <c:pt idx="199" formatCode="0.00">
                  <c:v>5.3360000000000003</c:v>
                </c:pt>
                <c:pt idx="200" formatCode="0.00">
                  <c:v>5.3559999999999945</c:v>
                </c:pt>
                <c:pt idx="201" formatCode="0.00">
                  <c:v>5.3319999999999999</c:v>
                </c:pt>
                <c:pt idx="202" formatCode="0.00">
                  <c:v>5.4080000000000004</c:v>
                </c:pt>
                <c:pt idx="203" formatCode="0.00">
                  <c:v>5.3319999999999999</c:v>
                </c:pt>
                <c:pt idx="204" formatCode="0.00">
                  <c:v>5.4429999999999996</c:v>
                </c:pt>
                <c:pt idx="205" formatCode="0.00">
                  <c:v>5.3719999999999999</c:v>
                </c:pt>
                <c:pt idx="206" formatCode="0.00">
                  <c:v>5.3490000000000002</c:v>
                </c:pt>
                <c:pt idx="207" formatCode="0.00">
                  <c:v>5.423</c:v>
                </c:pt>
                <c:pt idx="208" formatCode="0.00">
                  <c:v>5.4349999999999996</c:v>
                </c:pt>
                <c:pt idx="209" formatCode="0.00">
                  <c:v>5.5389999999999997</c:v>
                </c:pt>
                <c:pt idx="210" formatCode="0.00">
                  <c:v>5.5579999999999945</c:v>
                </c:pt>
                <c:pt idx="211" formatCode="0.00">
                  <c:v>5.5120000000000005</c:v>
                </c:pt>
                <c:pt idx="212" formatCode="0.00">
                  <c:v>5.468</c:v>
                </c:pt>
                <c:pt idx="213" formatCode="0.00">
                  <c:v>5.4669999999999996</c:v>
                </c:pt>
                <c:pt idx="214" formatCode="0.00">
                  <c:v>5.5129999999999955</c:v>
                </c:pt>
                <c:pt idx="215" formatCode="0.00">
                  <c:v>5.4850000000000003</c:v>
                </c:pt>
                <c:pt idx="216" formatCode="0.00">
                  <c:v>5.5389999999999997</c:v>
                </c:pt>
                <c:pt idx="217" formatCode="0.00">
                  <c:v>5.6569999999999965</c:v>
                </c:pt>
                <c:pt idx="218" formatCode="0.00">
                  <c:v>5.7759999999999998</c:v>
                </c:pt>
                <c:pt idx="219" formatCode="0.00">
                  <c:v>5.78</c:v>
                </c:pt>
                <c:pt idx="220" formatCode="0.00">
                  <c:v>5.8629999999999942</c:v>
                </c:pt>
                <c:pt idx="221" formatCode="0.00">
                  <c:v>6.0129999999999955</c:v>
                </c:pt>
                <c:pt idx="222" formatCode="0.00">
                  <c:v>6.4760000000000053</c:v>
                </c:pt>
                <c:pt idx="223" formatCode="0.00">
                  <c:v>6.774</c:v>
                </c:pt>
                <c:pt idx="224" formatCode="0.00">
                  <c:v>6.9420000000000002</c:v>
                </c:pt>
                <c:pt idx="225" formatCode="0.00">
                  <c:v>7.2110000000000003</c:v>
                </c:pt>
                <c:pt idx="226" formatCode="0.00">
                  <c:v>7.0720000000000001</c:v>
                </c:pt>
                <c:pt idx="227" formatCode="0.00">
                  <c:v>7.2030000000000003</c:v>
                </c:pt>
                <c:pt idx="228" formatCode="0.00">
                  <c:v>7.2060000000000004</c:v>
                </c:pt>
                <c:pt idx="229" formatCode="0.00">
                  <c:v>7.1390000000000002</c:v>
                </c:pt>
                <c:pt idx="230" formatCode="0.00">
                  <c:v>7.0169999999999995</c:v>
                </c:pt>
                <c:pt idx="231" formatCode="0.00">
                  <c:v>6.9370000000000003</c:v>
                </c:pt>
                <c:pt idx="232" formatCode="0.00">
                  <c:v>7.09</c:v>
                </c:pt>
                <c:pt idx="233" formatCode="0.00">
                  <c:v>7.1319999999999997</c:v>
                </c:pt>
                <c:pt idx="234" formatCode="0.00">
                  <c:v>7.0789999999999997</c:v>
                </c:pt>
                <c:pt idx="235" formatCode="0.00">
                  <c:v>7.03</c:v>
                </c:pt>
                <c:pt idx="236" formatCode="0.00">
                  <c:v>6.9779999999999998</c:v>
                </c:pt>
                <c:pt idx="237" formatCode="0.00">
                  <c:v>6.9239999999999995</c:v>
                </c:pt>
                <c:pt idx="238" formatCode="0.00">
                  <c:v>6.7969999999999997</c:v>
                </c:pt>
                <c:pt idx="239" formatCode="0.00">
                  <c:v>6.7210000000000001</c:v>
                </c:pt>
                <c:pt idx="240" formatCode="0.00">
                  <c:v>6.7700000000000014</c:v>
                </c:pt>
                <c:pt idx="241" formatCode="0.00">
                  <c:v>6.7290000000000001</c:v>
                </c:pt>
                <c:pt idx="242" formatCode="0.00">
                  <c:v>6.7069999999999999</c:v>
                </c:pt>
                <c:pt idx="243" formatCode="0.00">
                  <c:v>6.624999999999992</c:v>
                </c:pt>
                <c:pt idx="244" formatCode="0.00">
                  <c:v>6.7489999999999997</c:v>
                </c:pt>
                <c:pt idx="245" formatCode="0.00">
                  <c:v>6.5759999999999996</c:v>
                </c:pt>
                <c:pt idx="246" formatCode="0.00">
                  <c:v>6.6869999999999985</c:v>
                </c:pt>
                <c:pt idx="247" formatCode="0.00">
                  <c:v>6.6390000000000002</c:v>
                </c:pt>
                <c:pt idx="248" formatCode="0.00">
                  <c:v>6.6969999999999965</c:v>
                </c:pt>
                <c:pt idx="249" formatCode="0.00">
                  <c:v>6.6710000000000003</c:v>
                </c:pt>
                <c:pt idx="250" formatCode="0.00">
                  <c:v>6.6779999999999955</c:v>
                </c:pt>
                <c:pt idx="251" formatCode="0.00">
                  <c:v>6.6459999999999955</c:v>
                </c:pt>
                <c:pt idx="252" formatCode="0.00">
                  <c:v>6.5490000000000004</c:v>
                </c:pt>
                <c:pt idx="253" formatCode="0.00">
                  <c:v>6.5910000000000002</c:v>
                </c:pt>
                <c:pt idx="254" formatCode="0.00">
                  <c:v>6.6909999999999945</c:v>
                </c:pt>
                <c:pt idx="255" formatCode="0.00">
                  <c:v>6.6899999999999995</c:v>
                </c:pt>
                <c:pt idx="256" formatCode="0.00">
                  <c:v>6.5979999999999945</c:v>
                </c:pt>
                <c:pt idx="257" formatCode="0.00">
                  <c:v>6.5890000000000004</c:v>
                </c:pt>
                <c:pt idx="258" formatCode="0.00">
                  <c:v>6.6269999999999945</c:v>
                </c:pt>
                <c:pt idx="259" formatCode="0.00">
                  <c:v>6.6319999999999997</c:v>
                </c:pt>
                <c:pt idx="260" formatCode="0.00">
                  <c:v>6.6769999999999996</c:v>
                </c:pt>
                <c:pt idx="261" formatCode="0.00">
                  <c:v>6.6349999999999945</c:v>
                </c:pt>
                <c:pt idx="262" formatCode="0.00">
                  <c:v>6.657999999999995</c:v>
                </c:pt>
                <c:pt idx="263" formatCode="0.00">
                  <c:v>6.6619999999999955</c:v>
                </c:pt>
                <c:pt idx="264" formatCode="0.00">
                  <c:v>6.774</c:v>
                </c:pt>
                <c:pt idx="265" formatCode="0.00">
                  <c:v>6.9930000000000003</c:v>
                </c:pt>
                <c:pt idx="266" formatCode="0.00">
                  <c:v>7.0380000000000003</c:v>
                </c:pt>
                <c:pt idx="267" formatCode="0.00">
                  <c:v>7.0419999999999998</c:v>
                </c:pt>
                <c:pt idx="268" formatCode="0.00">
                  <c:v>7.093</c:v>
                </c:pt>
                <c:pt idx="269" formatCode="0.00">
                  <c:v>7.1209999999999951</c:v>
                </c:pt>
                <c:pt idx="270" formatCode="0.00">
                  <c:v>7.0209999999999955</c:v>
                </c:pt>
                <c:pt idx="271" formatCode="0.00">
                  <c:v>6.8939999999999975</c:v>
                </c:pt>
                <c:pt idx="272" formatCode="0.00">
                  <c:v>6.9160000000000004</c:v>
                </c:pt>
                <c:pt idx="273" formatCode="0.00">
                  <c:v>6.8730000000000002</c:v>
                </c:pt>
                <c:pt idx="274" formatCode="0.00">
                  <c:v>6.5440000000000005</c:v>
                </c:pt>
                <c:pt idx="275" formatCode="0.00">
                  <c:v>6.4980000000000002</c:v>
                </c:pt>
                <c:pt idx="276" formatCode="0.00">
                  <c:v>6.5330000000000004</c:v>
                </c:pt>
                <c:pt idx="277" formatCode="0.00">
                  <c:v>6.5419999999999998</c:v>
                </c:pt>
                <c:pt idx="278" formatCode="0.00">
                  <c:v>6.452</c:v>
                </c:pt>
                <c:pt idx="279" formatCode="0.00">
                  <c:v>6.3979999999999944</c:v>
                </c:pt>
                <c:pt idx="280" formatCode="0.00">
                  <c:v>6.4189999999999996</c:v>
                </c:pt>
                <c:pt idx="281" formatCode="0.00">
                  <c:v>6.28</c:v>
                </c:pt>
                <c:pt idx="282" formatCode="0.00">
                  <c:v>6.21</c:v>
                </c:pt>
                <c:pt idx="283" formatCode="0.00">
                  <c:v>6.0510000000000002</c:v>
                </c:pt>
                <c:pt idx="284" formatCode="0.00">
                  <c:v>6.04</c:v>
                </c:pt>
                <c:pt idx="285" formatCode="0.00">
                  <c:v>5.9239999999999995</c:v>
                </c:pt>
                <c:pt idx="286" formatCode="0.00">
                  <c:v>5.8730000000000002</c:v>
                </c:pt>
                <c:pt idx="287" formatCode="0.00">
                  <c:v>5.8090000000000002</c:v>
                </c:pt>
                <c:pt idx="288" formatCode="0.00">
                  <c:v>5.7669999999999995</c:v>
                </c:pt>
                <c:pt idx="289" formatCode="0.00">
                  <c:v>5.7059999999999995</c:v>
                </c:pt>
                <c:pt idx="290" formatCode="0.00">
                  <c:v>5.702</c:v>
                </c:pt>
                <c:pt idx="291" formatCode="0.00">
                  <c:v>5.6949999999999941</c:v>
                </c:pt>
                <c:pt idx="292" formatCode="0.00">
                  <c:v>5.7069999999999999</c:v>
                </c:pt>
                <c:pt idx="293" formatCode="0.00">
                  <c:v>5.8419999999999996</c:v>
                </c:pt>
                <c:pt idx="294" formatCode="0.00">
                  <c:v>5.819</c:v>
                </c:pt>
                <c:pt idx="295" formatCode="0.00">
                  <c:v>5.8239999999999945</c:v>
                </c:pt>
                <c:pt idx="296" formatCode="0.00">
                  <c:v>5.7839999999999998</c:v>
                </c:pt>
                <c:pt idx="297" formatCode="0.00">
                  <c:v>5.726</c:v>
                </c:pt>
                <c:pt idx="298" formatCode="0.00">
                  <c:v>5.7190000000000003</c:v>
                </c:pt>
                <c:pt idx="299" formatCode="0.00">
                  <c:v>5.601</c:v>
                </c:pt>
                <c:pt idx="300" formatCode="0.00">
                  <c:v>5.5679999999999943</c:v>
                </c:pt>
                <c:pt idx="301" formatCode="0.00">
                  <c:v>5.3639999999999946</c:v>
                </c:pt>
                <c:pt idx="302" formatCode="0.00">
                  <c:v>5.2569999999999997</c:v>
                </c:pt>
                <c:pt idx="303" formatCode="0.00">
                  <c:v>5.2069999999999999</c:v>
                </c:pt>
                <c:pt idx="304" formatCode="0.00">
                  <c:v>5.1519999999999975</c:v>
                </c:pt>
                <c:pt idx="305" formatCode="0.00">
                  <c:v>5.0939999999999985</c:v>
                </c:pt>
                <c:pt idx="306" formatCode="0.00">
                  <c:v>5.109</c:v>
                </c:pt>
                <c:pt idx="307" formatCode="0.00">
                  <c:v>5.07</c:v>
                </c:pt>
                <c:pt idx="308" formatCode="0.00">
                  <c:v>5.0460000000000003</c:v>
                </c:pt>
                <c:pt idx="309" formatCode="0.00">
                  <c:v>5.0279999999999943</c:v>
                </c:pt>
                <c:pt idx="310" formatCode="0.00">
                  <c:v>5.0090000000000003</c:v>
                </c:pt>
                <c:pt idx="311" formatCode="0.00">
                  <c:v>5.032</c:v>
                </c:pt>
                <c:pt idx="312" formatCode="0.00">
                  <c:v>5.09</c:v>
                </c:pt>
                <c:pt idx="313" formatCode="0.00">
                  <c:v>5.0759999999999996</c:v>
                </c:pt>
                <c:pt idx="314" formatCode="0.00">
                  <c:v>5.0949999999999944</c:v>
                </c:pt>
                <c:pt idx="315" formatCode="0.00">
                  <c:v>5.0869999999999997</c:v>
                </c:pt>
                <c:pt idx="316" formatCode="0.00">
                  <c:v>5.0599999999999996</c:v>
                </c:pt>
                <c:pt idx="317" formatCode="0.00">
                  <c:v>5.0609999999999955</c:v>
                </c:pt>
                <c:pt idx="318" formatCode="0.00">
                  <c:v>5.0789999999999997</c:v>
                </c:pt>
                <c:pt idx="319" formatCode="0.00">
                  <c:v>5.1279999999999921</c:v>
                </c:pt>
                <c:pt idx="320" formatCode="0.00">
                  <c:v>5.2060000000000004</c:v>
                </c:pt>
                <c:pt idx="321" formatCode="0.00">
                  <c:v>5.2169999999999996</c:v>
                </c:pt>
                <c:pt idx="322" formatCode="0.00">
                  <c:v>5.1979999999999951</c:v>
                </c:pt>
                <c:pt idx="323" formatCode="0.00">
                  <c:v>5.2530000000000001</c:v>
                </c:pt>
                <c:pt idx="324" formatCode="0.00">
                  <c:v>5.2510000000000003</c:v>
                </c:pt>
                <c:pt idx="325" formatCode="0.00">
                  <c:v>5.2430000000000003</c:v>
                </c:pt>
                <c:pt idx="326" formatCode="0.00">
                  <c:v>5.2439999999999998</c:v>
                </c:pt>
                <c:pt idx="327" formatCode="0.00">
                  <c:v>5.2669999999999995</c:v>
                </c:pt>
                <c:pt idx="328" formatCode="0.00">
                  <c:v>5.2439999999999998</c:v>
                </c:pt>
                <c:pt idx="329" formatCode="0.00">
                  <c:v>5.2139999999999995</c:v>
                </c:pt>
                <c:pt idx="330" formatCode="0.00">
                  <c:v>5.2160000000000002</c:v>
                </c:pt>
                <c:pt idx="331" formatCode="0.00">
                  <c:v>5.2910000000000004</c:v>
                </c:pt>
                <c:pt idx="332" formatCode="0.00">
                  <c:v>5.4359999999999999</c:v>
                </c:pt>
                <c:pt idx="333" formatCode="0.00">
                  <c:v>5.468</c:v>
                </c:pt>
                <c:pt idx="334" formatCode="0.00">
                  <c:v>5.4589999999999996</c:v>
                </c:pt>
                <c:pt idx="335" formatCode="0.00">
                  <c:v>5.4850000000000003</c:v>
                </c:pt>
                <c:pt idx="336" formatCode="0.00">
                  <c:v>5.4630000000000001</c:v>
                </c:pt>
                <c:pt idx="337" formatCode="0.00">
                  <c:v>5.4300000000000024</c:v>
                </c:pt>
                <c:pt idx="338" formatCode="0.00">
                  <c:v>5.4409999999999998</c:v>
                </c:pt>
                <c:pt idx="339" formatCode="0.00">
                  <c:v>5.4489999999999998</c:v>
                </c:pt>
                <c:pt idx="340" formatCode="0.00">
                  <c:v>5.484</c:v>
                </c:pt>
                <c:pt idx="341" formatCode="0.00">
                  <c:v>5.4980000000000002</c:v>
                </c:pt>
                <c:pt idx="342" formatCode="0.00">
                  <c:v>5.4889999999999999</c:v>
                </c:pt>
                <c:pt idx="343" formatCode="0.00">
                  <c:v>5.4649999999999945</c:v>
                </c:pt>
                <c:pt idx="344" formatCode="0.00">
                  <c:v>5.4749999999999996</c:v>
                </c:pt>
                <c:pt idx="345" formatCode="0.00">
                  <c:v>5.46</c:v>
                </c:pt>
                <c:pt idx="346" formatCode="0.00">
                  <c:v>5.4720000000000004</c:v>
                </c:pt>
                <c:pt idx="347" formatCode="0.00">
                  <c:v>5.444</c:v>
                </c:pt>
                <c:pt idx="348" formatCode="0.00">
                  <c:v>5.4210000000000003</c:v>
                </c:pt>
                <c:pt idx="349" formatCode="0.00">
                  <c:v>5.3360000000000003</c:v>
                </c:pt>
                <c:pt idx="350" formatCode="0.00">
                  <c:v>5.351</c:v>
                </c:pt>
                <c:pt idx="351" formatCode="0.00">
                  <c:v>5.3339999999999996</c:v>
                </c:pt>
                <c:pt idx="352" formatCode="0.00">
                  <c:v>5.3599999999999985</c:v>
                </c:pt>
                <c:pt idx="353" formatCode="0.00">
                  <c:v>5.351</c:v>
                </c:pt>
                <c:pt idx="354" formatCode="0.00">
                  <c:v>5.3259999999999943</c:v>
                </c:pt>
                <c:pt idx="355" formatCode="0.00">
                  <c:v>5.3229999999999951</c:v>
                </c:pt>
                <c:pt idx="356" formatCode="0.00">
                  <c:v>5.3219999999999965</c:v>
                </c:pt>
                <c:pt idx="357" formatCode="0.00">
                  <c:v>5.3289999999999944</c:v>
                </c:pt>
                <c:pt idx="358" formatCode="0.00">
                  <c:v>5.3289999999999944</c:v>
                </c:pt>
                <c:pt idx="359" formatCode="0.00">
                  <c:v>5.3199999999999985</c:v>
                </c:pt>
                <c:pt idx="360" formatCode="0.00">
                  <c:v>5.324999999999994</c:v>
                </c:pt>
                <c:pt idx="361" formatCode="0.00">
                  <c:v>5.3139999999999965</c:v>
                </c:pt>
                <c:pt idx="362" formatCode="0.00">
                  <c:v>5.266</c:v>
                </c:pt>
                <c:pt idx="363" formatCode="0.00">
                  <c:v>5.2869999999999999</c:v>
                </c:pt>
                <c:pt idx="364" formatCode="0.00">
                  <c:v>5.2690000000000001</c:v>
                </c:pt>
                <c:pt idx="365" formatCode="0.00">
                  <c:v>5.2639999999999985</c:v>
                </c:pt>
                <c:pt idx="366" formatCode="0.00">
                  <c:v>5.2759999999999998</c:v>
                </c:pt>
                <c:pt idx="367" formatCode="0.00">
                  <c:v>5.2859999999999996</c:v>
                </c:pt>
                <c:pt idx="368" formatCode="0.00">
                  <c:v>5.3410000000000002</c:v>
                </c:pt>
                <c:pt idx="369" formatCode="0.00">
                  <c:v>5.3939999999999975</c:v>
                </c:pt>
                <c:pt idx="370" formatCode="0.00">
                  <c:v>5.4009999999999998</c:v>
                </c:pt>
                <c:pt idx="371" formatCode="0.00">
                  <c:v>5.38</c:v>
                </c:pt>
                <c:pt idx="372" formatCode="0.00">
                  <c:v>5.4009999999999998</c:v>
                </c:pt>
                <c:pt idx="373" formatCode="0.00">
                  <c:v>5.42</c:v>
                </c:pt>
                <c:pt idx="374" formatCode="0.00">
                  <c:v>5.4450000000000003</c:v>
                </c:pt>
                <c:pt idx="375" formatCode="0.00">
                  <c:v>5.4459999999999997</c:v>
                </c:pt>
                <c:pt idx="376" formatCode="0.00">
                  <c:v>5.5649999999999942</c:v>
                </c:pt>
                <c:pt idx="377" formatCode="0.00">
                  <c:v>5.614999999999994</c:v>
                </c:pt>
                <c:pt idx="378" formatCode="0.00">
                  <c:v>5.7279999999999944</c:v>
                </c:pt>
                <c:pt idx="379" formatCode="0.00">
                  <c:v>5.7039999999999997</c:v>
                </c:pt>
                <c:pt idx="380" formatCode="0.00">
                  <c:v>5.9909999999999997</c:v>
                </c:pt>
                <c:pt idx="381" formatCode="0.00">
                  <c:v>6.0419999999999998</c:v>
                </c:pt>
                <c:pt idx="382" formatCode="0.00">
                  <c:v>6.0129999999999955</c:v>
                </c:pt>
                <c:pt idx="383" formatCode="0.00">
                  <c:v>5.9790000000000063</c:v>
                </c:pt>
                <c:pt idx="384" formatCode="0.00">
                  <c:v>5.9550000000000001</c:v>
                </c:pt>
                <c:pt idx="385" formatCode="0.00">
                  <c:v>5.96</c:v>
                </c:pt>
                <c:pt idx="386" formatCode="0.00">
                  <c:v>6.0060000000000002</c:v>
                </c:pt>
                <c:pt idx="387" formatCode="0.00">
                  <c:v>5.9820000000000002</c:v>
                </c:pt>
                <c:pt idx="388" formatCode="0.00">
                  <c:v>6.0960000000000001</c:v>
                </c:pt>
                <c:pt idx="389" formatCode="0.00">
                  <c:v>6.0359999999999996</c:v>
                </c:pt>
                <c:pt idx="390" formatCode="0.00">
                  <c:v>6.01</c:v>
                </c:pt>
                <c:pt idx="391" formatCode="0.00">
                  <c:v>6.0359999999999996</c:v>
                </c:pt>
                <c:pt idx="392" formatCode="0.00">
                  <c:v>6.1360000000000001</c:v>
                </c:pt>
                <c:pt idx="393" formatCode="0.00">
                  <c:v>6.319</c:v>
                </c:pt>
                <c:pt idx="394" formatCode="0.00">
                  <c:v>6.4690000000000003</c:v>
                </c:pt>
                <c:pt idx="395" formatCode="0.00">
                  <c:v>6.8870000000000005</c:v>
                </c:pt>
                <c:pt idx="396" formatCode="0.00">
                  <c:v>6.7350000000000003</c:v>
                </c:pt>
                <c:pt idx="397" formatCode="0.00">
                  <c:v>6.5890000000000004</c:v>
                </c:pt>
                <c:pt idx="398" formatCode="0.00">
                  <c:v>6.5839999999999996</c:v>
                </c:pt>
                <c:pt idx="399" formatCode="0.00">
                  <c:v>6.6209999999999951</c:v>
                </c:pt>
                <c:pt idx="400" formatCode="0.00">
                  <c:v>6.6119999999999965</c:v>
                </c:pt>
                <c:pt idx="401" formatCode="0.00">
                  <c:v>6.407</c:v>
                </c:pt>
                <c:pt idx="402" formatCode="0.00">
                  <c:v>6.3879999999999955</c:v>
                </c:pt>
                <c:pt idx="403" formatCode="0.00">
                  <c:v>6.3579999999999943</c:v>
                </c:pt>
                <c:pt idx="404" formatCode="0.00">
                  <c:v>6.3890000000000002</c:v>
                </c:pt>
                <c:pt idx="405" formatCode="0.00">
                  <c:v>6.5190000000000001</c:v>
                </c:pt>
                <c:pt idx="406" formatCode="0.00">
                  <c:v>6.5549999999999944</c:v>
                </c:pt>
                <c:pt idx="407" formatCode="0.00">
                  <c:v>6.5720000000000001</c:v>
                </c:pt>
                <c:pt idx="408" formatCode="0.00">
                  <c:v>6.5809999999999995</c:v>
                </c:pt>
                <c:pt idx="409" formatCode="0.00">
                  <c:v>6.5190000000000001</c:v>
                </c:pt>
                <c:pt idx="410" formatCode="0.00">
                  <c:v>6.4809999999999999</c:v>
                </c:pt>
                <c:pt idx="411" formatCode="0.00">
                  <c:v>6.4180000000000001</c:v>
                </c:pt>
                <c:pt idx="412" formatCode="0.00">
                  <c:v>6.3819999999999997</c:v>
                </c:pt>
                <c:pt idx="413" formatCode="0.00">
                  <c:v>6.3360000000000003</c:v>
                </c:pt>
                <c:pt idx="414" formatCode="0.00">
                  <c:v>6.79</c:v>
                </c:pt>
                <c:pt idx="415" formatCode="0.00">
                  <c:v>6.766</c:v>
                </c:pt>
                <c:pt idx="416" formatCode="0.00">
                  <c:v>6.7919999999999998</c:v>
                </c:pt>
                <c:pt idx="417" formatCode="0.00">
                  <c:v>6.78</c:v>
                </c:pt>
                <c:pt idx="418" formatCode="0.00">
                  <c:v>6.774</c:v>
                </c:pt>
                <c:pt idx="419" formatCode="0.00">
                  <c:v>7.2089999999999996</c:v>
                </c:pt>
                <c:pt idx="420" formatCode="0.00">
                  <c:v>7.4489999999999998</c:v>
                </c:pt>
                <c:pt idx="421" formatCode="0.00">
                  <c:v>7.3659999999999943</c:v>
                </c:pt>
                <c:pt idx="422" formatCode="0.00">
                  <c:v>7.3979999999999944</c:v>
                </c:pt>
                <c:pt idx="423" formatCode="0.00">
                  <c:v>7.2450000000000001</c:v>
                </c:pt>
                <c:pt idx="424" formatCode="0.00">
                  <c:v>7.22</c:v>
                </c:pt>
                <c:pt idx="425" formatCode="0.00">
                  <c:v>7.1499999999999995</c:v>
                </c:pt>
                <c:pt idx="426" formatCode="0.00">
                  <c:v>7.0579999999999945</c:v>
                </c:pt>
                <c:pt idx="427" formatCode="0.00">
                  <c:v>6.9359999999999999</c:v>
                </c:pt>
                <c:pt idx="428" formatCode="0.00">
                  <c:v>6.7219999999999995</c:v>
                </c:pt>
                <c:pt idx="429" formatCode="0.00">
                  <c:v>6.7030000000000003</c:v>
                </c:pt>
                <c:pt idx="430" formatCode="0.00">
                  <c:v>6.6749999999999945</c:v>
                </c:pt>
                <c:pt idx="431" formatCode="0.00">
                  <c:v>6.6</c:v>
                </c:pt>
                <c:pt idx="432" formatCode="0.00">
                  <c:v>6.6669999999999945</c:v>
                </c:pt>
                <c:pt idx="433" formatCode="0.00">
                  <c:v>6.657999999999995</c:v>
                </c:pt>
                <c:pt idx="434" formatCode="0.00">
                  <c:v>6.7110000000000003</c:v>
                </c:pt>
                <c:pt idx="435" formatCode="0.00">
                  <c:v>6.75</c:v>
                </c:pt>
                <c:pt idx="436" formatCode="0.00">
                  <c:v>6.7530000000000001</c:v>
                </c:pt>
                <c:pt idx="437" formatCode="0.00">
                  <c:v>6.7830000000000004</c:v>
                </c:pt>
                <c:pt idx="438" formatCode="0.00">
                  <c:v>6.6719999999999997</c:v>
                </c:pt>
                <c:pt idx="439" formatCode="0.00">
                  <c:v>6.26</c:v>
                </c:pt>
                <c:pt idx="440" formatCode="0.00">
                  <c:v>6.2960000000000003</c:v>
                </c:pt>
                <c:pt idx="441" formatCode="0.00">
                  <c:v>6.3529999999999944</c:v>
                </c:pt>
                <c:pt idx="442" formatCode="0.00">
                  <c:v>6.3380000000000001</c:v>
                </c:pt>
                <c:pt idx="443" formatCode="0.00">
                  <c:v>6.3479999999999945</c:v>
                </c:pt>
                <c:pt idx="444" formatCode="0.00">
                  <c:v>6.3079999999999945</c:v>
                </c:pt>
                <c:pt idx="445" formatCode="0.00">
                  <c:v>6.2939999999999996</c:v>
                </c:pt>
                <c:pt idx="446" formatCode="0.00">
                  <c:v>6.3310000000000004</c:v>
                </c:pt>
                <c:pt idx="447" formatCode="0.00">
                  <c:v>6.2930000000000001</c:v>
                </c:pt>
                <c:pt idx="448" formatCode="0.00">
                  <c:v>6.28</c:v>
                </c:pt>
                <c:pt idx="449" formatCode="0.00">
                  <c:v>6.2889999999999997</c:v>
                </c:pt>
                <c:pt idx="450" formatCode="0.00">
                  <c:v>6.2649999999999944</c:v>
                </c:pt>
                <c:pt idx="451" formatCode="0.00">
                  <c:v>6.2729999999999997</c:v>
                </c:pt>
                <c:pt idx="452" formatCode="0.00">
                  <c:v>6.3169999999999975</c:v>
                </c:pt>
                <c:pt idx="453" formatCode="0.00">
                  <c:v>6.3760000000000003</c:v>
                </c:pt>
                <c:pt idx="454" formatCode="0.00">
                  <c:v>6.2239999999999975</c:v>
                </c:pt>
                <c:pt idx="455" formatCode="0.00">
                  <c:v>6.1749999999999945</c:v>
                </c:pt>
                <c:pt idx="456" formatCode="0.00">
                  <c:v>6.1679999999999939</c:v>
                </c:pt>
                <c:pt idx="457" formatCode="0.00">
                  <c:v>6.1689999999999943</c:v>
                </c:pt>
                <c:pt idx="458" formatCode="0.00">
                  <c:v>6.1539999999999955</c:v>
                </c:pt>
                <c:pt idx="459" formatCode="0.00">
                  <c:v>6.1499999999999995</c:v>
                </c:pt>
                <c:pt idx="460" formatCode="0.00">
                  <c:v>6.0819999999999999</c:v>
                </c:pt>
                <c:pt idx="461" formatCode="0.00">
                  <c:v>6.077</c:v>
                </c:pt>
                <c:pt idx="462" formatCode="0.00">
                  <c:v>6.056</c:v>
                </c:pt>
                <c:pt idx="463" formatCode="0.00">
                  <c:v>6.0679999999999943</c:v>
                </c:pt>
                <c:pt idx="464" formatCode="0.00">
                  <c:v>5.9850000000000003</c:v>
                </c:pt>
                <c:pt idx="465" formatCode="0.00">
                  <c:v>5.9779999999999998</c:v>
                </c:pt>
                <c:pt idx="466" formatCode="0.00">
                  <c:v>5.9820000000000002</c:v>
                </c:pt>
                <c:pt idx="467" formatCode="0.00">
                  <c:v>5.665999999999995</c:v>
                </c:pt>
                <c:pt idx="468" formatCode="0.00">
                  <c:v>5.6859999999999955</c:v>
                </c:pt>
                <c:pt idx="469" formatCode="0.00">
                  <c:v>5.4770000000000003</c:v>
                </c:pt>
                <c:pt idx="470" formatCode="0.00">
                  <c:v>5.4030000000000014</c:v>
                </c:pt>
                <c:pt idx="471" formatCode="0.00">
                  <c:v>5.3769999999999998</c:v>
                </c:pt>
                <c:pt idx="472" formatCode="0.00">
                  <c:v>5.3890000000000002</c:v>
                </c:pt>
                <c:pt idx="473" formatCode="0.00">
                  <c:v>5.3979999999999944</c:v>
                </c:pt>
                <c:pt idx="474" formatCode="0.00">
                  <c:v>5.4030000000000014</c:v>
                </c:pt>
                <c:pt idx="475" formatCode="0.00">
                  <c:v>5.4039999999999999</c:v>
                </c:pt>
                <c:pt idx="476" formatCode="0.00">
                  <c:v>5.407</c:v>
                </c:pt>
                <c:pt idx="477" formatCode="0.00">
                  <c:v>5.415</c:v>
                </c:pt>
                <c:pt idx="478" formatCode="0.00">
                  <c:v>5.4269999999999996</c:v>
                </c:pt>
                <c:pt idx="479" formatCode="0.00">
                  <c:v>5.4219999999999997</c:v>
                </c:pt>
                <c:pt idx="480" formatCode="0.00">
                  <c:v>5.4340000000000002</c:v>
                </c:pt>
                <c:pt idx="481" formatCode="0.00">
                  <c:v>5.4080000000000004</c:v>
                </c:pt>
                <c:pt idx="482" formatCode="0.00">
                  <c:v>5.4300000000000024</c:v>
                </c:pt>
                <c:pt idx="483" formatCode="0.00">
                  <c:v>5.4580000000000002</c:v>
                </c:pt>
                <c:pt idx="484" formatCode="0.00">
                  <c:v>5.4969999999999999</c:v>
                </c:pt>
                <c:pt idx="485" formatCode="0.00">
                  <c:v>5.5549999999999944</c:v>
                </c:pt>
                <c:pt idx="486" formatCode="0.00">
                  <c:v>5.5819999999999999</c:v>
                </c:pt>
                <c:pt idx="487" formatCode="0.00">
                  <c:v>5.5979999999999945</c:v>
                </c:pt>
                <c:pt idx="488" formatCode="0.00">
                  <c:v>5.6289999999999942</c:v>
                </c:pt>
                <c:pt idx="489" formatCode="0.00">
                  <c:v>5.6049999999999951</c:v>
                </c:pt>
                <c:pt idx="490" formatCode="0.00">
                  <c:v>5.6</c:v>
                </c:pt>
                <c:pt idx="491" formatCode="0.00">
                  <c:v>5.6349999999999945</c:v>
                </c:pt>
                <c:pt idx="492" formatCode="0.00">
                  <c:v>5.532</c:v>
                </c:pt>
                <c:pt idx="493" formatCode="0.00">
                  <c:v>5.3969999999999985</c:v>
                </c:pt>
                <c:pt idx="494" formatCode="0.00">
                  <c:v>5.4130000000000003</c:v>
                </c:pt>
                <c:pt idx="495" formatCode="0.00">
                  <c:v>5.4130000000000003</c:v>
                </c:pt>
                <c:pt idx="496" formatCode="0.00">
                  <c:v>5.3919999999999995</c:v>
                </c:pt>
                <c:pt idx="497" formatCode="0.00">
                  <c:v>5.3619999999999965</c:v>
                </c:pt>
                <c:pt idx="498" formatCode="0.00">
                  <c:v>5.34</c:v>
                </c:pt>
                <c:pt idx="499" formatCode="0.00">
                  <c:v>5.37</c:v>
                </c:pt>
                <c:pt idx="500" formatCode="0.00">
                  <c:v>5.3319999999999999</c:v>
                </c:pt>
                <c:pt idx="501" formatCode="0.00">
                  <c:v>5.3179999999999943</c:v>
                </c:pt>
                <c:pt idx="502" formatCode="0.00">
                  <c:v>5.3639999999999946</c:v>
                </c:pt>
                <c:pt idx="503" formatCode="0.00">
                  <c:v>5.4139999999999997</c:v>
                </c:pt>
                <c:pt idx="504" formatCode="0.00">
                  <c:v>5.4409999999999998</c:v>
                </c:pt>
                <c:pt idx="505" formatCode="0.00">
                  <c:v>5.649</c:v>
                </c:pt>
                <c:pt idx="506" formatCode="0.00">
                  <c:v>5.6279999999999921</c:v>
                </c:pt>
                <c:pt idx="507" formatCode="0.00">
                  <c:v>5.5350000000000001</c:v>
                </c:pt>
                <c:pt idx="508" formatCode="0.00">
                  <c:v>5.5</c:v>
                </c:pt>
                <c:pt idx="509" formatCode="0.00">
                  <c:v>5.4859999999999998</c:v>
                </c:pt>
                <c:pt idx="510" formatCode="0.00">
                  <c:v>5.4630000000000001</c:v>
                </c:pt>
                <c:pt idx="511" formatCode="0.00">
                  <c:v>5.4569999999999999</c:v>
                </c:pt>
                <c:pt idx="512" formatCode="0.00">
                  <c:v>5.2239999999999975</c:v>
                </c:pt>
                <c:pt idx="513" formatCode="0.00">
                  <c:v>5.1129999999999951</c:v>
                </c:pt>
                <c:pt idx="514" formatCode="0.00">
                  <c:v>5.1039999999999965</c:v>
                </c:pt>
                <c:pt idx="515" formatCode="0.00">
                  <c:v>5.1869999999999985</c:v>
                </c:pt>
                <c:pt idx="516" formatCode="0.00">
                  <c:v>5.1259999999999941</c:v>
                </c:pt>
                <c:pt idx="517" formatCode="0.00">
                  <c:v>5.1259999999999941</c:v>
                </c:pt>
                <c:pt idx="518" formatCode="0.00">
                  <c:v>5.0739999999999998</c:v>
                </c:pt>
                <c:pt idx="519" formatCode="0.00">
                  <c:v>5.0759999999999996</c:v>
                </c:pt>
                <c:pt idx="520" formatCode="0.00">
                  <c:v>5.07</c:v>
                </c:pt>
                <c:pt idx="521" formatCode="0.00">
                  <c:v>5.07</c:v>
                </c:pt>
                <c:pt idx="522" formatCode="0.00">
                  <c:v>4.8870000000000005</c:v>
                </c:pt>
                <c:pt idx="523" formatCode="0.00">
                  <c:v>4.8259999999999943</c:v>
                </c:pt>
                <c:pt idx="524" formatCode="0.00">
                  <c:v>4.7729999999999997</c:v>
                </c:pt>
                <c:pt idx="525" formatCode="0.00">
                  <c:v>4.7720000000000002</c:v>
                </c:pt>
                <c:pt idx="526" formatCode="0.00">
                  <c:v>4.6790000000000003</c:v>
                </c:pt>
                <c:pt idx="527" formatCode="0.00">
                  <c:v>4.6599999999999975</c:v>
                </c:pt>
                <c:pt idx="528" formatCode="0.00">
                  <c:v>4.6129999999999942</c:v>
                </c:pt>
                <c:pt idx="529" formatCode="0.00">
                  <c:v>4.6119999999999965</c:v>
                </c:pt>
                <c:pt idx="530" formatCode="0.00">
                  <c:v>4.6069999999999975</c:v>
                </c:pt>
                <c:pt idx="531" formatCode="0.00">
                  <c:v>4.6919999999999975</c:v>
                </c:pt>
                <c:pt idx="532" formatCode="0.00">
                  <c:v>4.8479999999999945</c:v>
                </c:pt>
                <c:pt idx="533" formatCode="0.00">
                  <c:v>4.9219999999999997</c:v>
                </c:pt>
                <c:pt idx="534" formatCode="0.00">
                  <c:v>4.96</c:v>
                </c:pt>
                <c:pt idx="535" formatCode="0.00">
                  <c:v>4.9580000000000002</c:v>
                </c:pt>
                <c:pt idx="536" formatCode="0.00">
                  <c:v>5.024999999999995</c:v>
                </c:pt>
                <c:pt idx="537" formatCode="0.00">
                  <c:v>5.0519999999999996</c:v>
                </c:pt>
                <c:pt idx="538" formatCode="0.00">
                  <c:v>5.0169999999999995</c:v>
                </c:pt>
                <c:pt idx="539" formatCode="0.00">
                  <c:v>4.9459999999999997</c:v>
                </c:pt>
                <c:pt idx="540" formatCode="0.00">
                  <c:v>4.8839999999999995</c:v>
                </c:pt>
                <c:pt idx="541" formatCode="0.00">
                  <c:v>4.8919999999999995</c:v>
                </c:pt>
                <c:pt idx="542" formatCode="0.00">
                  <c:v>4.8870000000000005</c:v>
                </c:pt>
                <c:pt idx="543" formatCode="0.00">
                  <c:v>4.9080000000000004</c:v>
                </c:pt>
                <c:pt idx="544" formatCode="0.00">
                  <c:v>4.9130000000000003</c:v>
                </c:pt>
                <c:pt idx="545" formatCode="0.00">
                  <c:v>5</c:v>
                </c:pt>
                <c:pt idx="546" formatCode="0.00">
                  <c:v>5.0010000000000003</c:v>
                </c:pt>
                <c:pt idx="547" formatCode="0.00">
                  <c:v>5.008</c:v>
                </c:pt>
                <c:pt idx="548" formatCode="0.00">
                  <c:v>5.0060000000000002</c:v>
                </c:pt>
                <c:pt idx="549" formatCode="0.00">
                  <c:v>5.069</c:v>
                </c:pt>
                <c:pt idx="550" formatCode="0.00">
                  <c:v>5.0999999999999996</c:v>
                </c:pt>
                <c:pt idx="551" formatCode="0.00">
                  <c:v>5.0430000000000001</c:v>
                </c:pt>
                <c:pt idx="552" formatCode="0.00">
                  <c:v>4.9340000000000002</c:v>
                </c:pt>
                <c:pt idx="553" formatCode="0.00">
                  <c:v>4.91</c:v>
                </c:pt>
                <c:pt idx="554" formatCode="0.00">
                  <c:v>4.8789999999999996</c:v>
                </c:pt>
                <c:pt idx="555" formatCode="0.00">
                  <c:v>4.8609999999999944</c:v>
                </c:pt>
                <c:pt idx="556" formatCode="0.00">
                  <c:v>4.8469999999999995</c:v>
                </c:pt>
                <c:pt idx="557" formatCode="0.00">
                  <c:v>4.8410000000000002</c:v>
                </c:pt>
                <c:pt idx="558" formatCode="0.00">
                  <c:v>4.9009999999999998</c:v>
                </c:pt>
                <c:pt idx="559" formatCode="0.00">
                  <c:v>4.88</c:v>
                </c:pt>
                <c:pt idx="560" formatCode="0.00">
                  <c:v>4.8529999999999944</c:v>
                </c:pt>
                <c:pt idx="561" formatCode="0.00">
                  <c:v>5.0149999999999944</c:v>
                </c:pt>
                <c:pt idx="562" formatCode="0.00">
                  <c:v>5.0049999999999955</c:v>
                </c:pt>
                <c:pt idx="563" formatCode="0.00">
                  <c:v>4.9779999999999998</c:v>
                </c:pt>
                <c:pt idx="564" formatCode="0.00">
                  <c:v>4.9939999999999998</c:v>
                </c:pt>
                <c:pt idx="565" formatCode="0.00">
                  <c:v>5.0419999999999998</c:v>
                </c:pt>
                <c:pt idx="566" formatCode="0.00">
                  <c:v>5.04</c:v>
                </c:pt>
                <c:pt idx="567" formatCode="0.00">
                  <c:v>5.008</c:v>
                </c:pt>
                <c:pt idx="568" formatCode="0.00">
                  <c:v>5.048</c:v>
                </c:pt>
                <c:pt idx="569" formatCode="0.00">
                  <c:v>5.0469999999999997</c:v>
                </c:pt>
                <c:pt idx="570" formatCode="0.00">
                  <c:v>5.05</c:v>
                </c:pt>
                <c:pt idx="571" formatCode="0.00">
                  <c:v>5.03</c:v>
                </c:pt>
                <c:pt idx="572" formatCode="0.00">
                  <c:v>4.9980000000000002</c:v>
                </c:pt>
                <c:pt idx="573" formatCode="0.00">
                  <c:v>4.7610000000000001</c:v>
                </c:pt>
                <c:pt idx="574" formatCode="0.00">
                  <c:v>4.7590000000000003</c:v>
                </c:pt>
                <c:pt idx="575" formatCode="0.00">
                  <c:v>4.8390000000000004</c:v>
                </c:pt>
                <c:pt idx="576" formatCode="0.00">
                  <c:v>4.8860000000000001</c:v>
                </c:pt>
                <c:pt idx="577" formatCode="0.00">
                  <c:v>5.032</c:v>
                </c:pt>
                <c:pt idx="578" formatCode="0.00">
                  <c:v>5.1069999999999975</c:v>
                </c:pt>
                <c:pt idx="579" formatCode="0.00">
                  <c:v>5.375</c:v>
                </c:pt>
                <c:pt idx="580" formatCode="0.00">
                  <c:v>5.2539999999999996</c:v>
                </c:pt>
                <c:pt idx="581" formatCode="0.00">
                  <c:v>5.7210000000000001</c:v>
                </c:pt>
                <c:pt idx="582" formatCode="0.00">
                  <c:v>6.3310000000000004</c:v>
                </c:pt>
                <c:pt idx="583" formatCode="0.00">
                  <c:v>6.2279999999999944</c:v>
                </c:pt>
                <c:pt idx="584" formatCode="0.00">
                  <c:v>6.077</c:v>
                </c:pt>
                <c:pt idx="585" formatCode="0.00">
                  <c:v>6.0219999999999985</c:v>
                </c:pt>
                <c:pt idx="586" formatCode="0.00">
                  <c:v>6.124999999999992</c:v>
                </c:pt>
                <c:pt idx="587" formatCode="0.00">
                  <c:v>6.1059999999999945</c:v>
                </c:pt>
                <c:pt idx="588" formatCode="0.00">
                  <c:v>5.9429999999999996</c:v>
                </c:pt>
                <c:pt idx="589" formatCode="0.00">
                  <c:v>5.9429999999999996</c:v>
                </c:pt>
                <c:pt idx="590" formatCode="0.00">
                  <c:v>5.7919999999999998</c:v>
                </c:pt>
                <c:pt idx="591" formatCode="0.00">
                  <c:v>5.9660000000000002</c:v>
                </c:pt>
                <c:pt idx="592" formatCode="0.00">
                  <c:v>6.4189999999999996</c:v>
                </c:pt>
                <c:pt idx="593" formatCode="0.00">
                  <c:v>6.5190000000000001</c:v>
                </c:pt>
                <c:pt idx="594" formatCode="0.00">
                  <c:v>6.5239999999999965</c:v>
                </c:pt>
                <c:pt idx="595" formatCode="0.00">
                  <c:v>6.5120000000000005</c:v>
                </c:pt>
                <c:pt idx="596" formatCode="0.00">
                  <c:v>6.6370000000000005</c:v>
                </c:pt>
                <c:pt idx="597" formatCode="0.00">
                  <c:v>5.99</c:v>
                </c:pt>
                <c:pt idx="598" formatCode="0.00">
                  <c:v>5.992</c:v>
                </c:pt>
                <c:pt idx="599" formatCode="0.00">
                  <c:v>5.8689999999999944</c:v>
                </c:pt>
                <c:pt idx="600" formatCode="0.00">
                  <c:v>5.6339999999999995</c:v>
                </c:pt>
                <c:pt idx="601" formatCode="0.00">
                  <c:v>5.3879999999999955</c:v>
                </c:pt>
                <c:pt idx="602" formatCode="0.00">
                  <c:v>5.3339999999999996</c:v>
                </c:pt>
                <c:pt idx="603" formatCode="0.00">
                  <c:v>5.3569999999999975</c:v>
                </c:pt>
                <c:pt idx="604" formatCode="0.00">
                  <c:v>5.3469999999999995</c:v>
                </c:pt>
                <c:pt idx="605" formatCode="0.00">
                  <c:v>5.3109999999999955</c:v>
                </c:pt>
                <c:pt idx="606" formatCode="0.00">
                  <c:v>5.3069999999999995</c:v>
                </c:pt>
                <c:pt idx="607" formatCode="0.00">
                  <c:v>5.4039999999999999</c:v>
                </c:pt>
                <c:pt idx="608" formatCode="0.00">
                  <c:v>5.29</c:v>
                </c:pt>
                <c:pt idx="609" formatCode="0.00">
                  <c:v>5.2149999999999945</c:v>
                </c:pt>
                <c:pt idx="610" formatCode="0.00">
                  <c:v>5.2269999999999985</c:v>
                </c:pt>
                <c:pt idx="611" formatCode="0.00">
                  <c:v>5.2460000000000004</c:v>
                </c:pt>
                <c:pt idx="612" formatCode="0.00">
                  <c:v>5.2309999999999999</c:v>
                </c:pt>
                <c:pt idx="613" formatCode="0.00">
                  <c:v>5.1919999999999975</c:v>
                </c:pt>
                <c:pt idx="614" formatCode="0.00">
                  <c:v>5.18</c:v>
                </c:pt>
                <c:pt idx="615" formatCode="0.00">
                  <c:v>5.2370000000000001</c:v>
                </c:pt>
                <c:pt idx="616" formatCode="0.00">
                  <c:v>5.2430000000000003</c:v>
                </c:pt>
                <c:pt idx="617" formatCode="0.00">
                  <c:v>5.2880000000000003</c:v>
                </c:pt>
                <c:pt idx="618" formatCode="0.00">
                  <c:v>5.3380000000000001</c:v>
                </c:pt>
                <c:pt idx="619" formatCode="0.00">
                  <c:v>5.3849999999999945</c:v>
                </c:pt>
                <c:pt idx="620" formatCode="0.00">
                  <c:v>5.3979999999999944</c:v>
                </c:pt>
                <c:pt idx="621" formatCode="0.00">
                  <c:v>5.42</c:v>
                </c:pt>
                <c:pt idx="622" formatCode="0.00">
                  <c:v>5.4009999999999998</c:v>
                </c:pt>
                <c:pt idx="623" formatCode="0.00">
                  <c:v>5.4390000000000063</c:v>
                </c:pt>
                <c:pt idx="624" formatCode="0.00">
                  <c:v>5.4470000000000001</c:v>
                </c:pt>
                <c:pt idx="625" formatCode="0.00">
                  <c:v>5.4489999999999998</c:v>
                </c:pt>
                <c:pt idx="626" formatCode="0.00">
                  <c:v>5.452</c:v>
                </c:pt>
                <c:pt idx="627" formatCode="0.00">
                  <c:v>5.4639999999999995</c:v>
                </c:pt>
                <c:pt idx="628" formatCode="0.00">
                  <c:v>5.4470000000000001</c:v>
                </c:pt>
                <c:pt idx="629" formatCode="0.00">
                  <c:v>5.5529999999999955</c:v>
                </c:pt>
                <c:pt idx="630" formatCode="0.00">
                  <c:v>5.624999999999992</c:v>
                </c:pt>
                <c:pt idx="631" formatCode="0.00">
                  <c:v>5.633</c:v>
                </c:pt>
                <c:pt idx="632" formatCode="0.00">
                  <c:v>5.6760000000000002</c:v>
                </c:pt>
                <c:pt idx="633" formatCode="0.00">
                  <c:v>5.758</c:v>
                </c:pt>
                <c:pt idx="634" formatCode="0.00">
                  <c:v>5.9639999999999995</c:v>
                </c:pt>
                <c:pt idx="635" formatCode="0.00">
                  <c:v>5.9509999999999996</c:v>
                </c:pt>
                <c:pt idx="636" formatCode="0.00">
                  <c:v>6.0579999999999945</c:v>
                </c:pt>
                <c:pt idx="637" formatCode="0.00">
                  <c:v>6.0880000000000001</c:v>
                </c:pt>
                <c:pt idx="638" formatCode="0.00">
                  <c:v>6.0979999999999945</c:v>
                </c:pt>
                <c:pt idx="639" formatCode="0.00">
                  <c:v>5.9660000000000002</c:v>
                </c:pt>
              </c:numCache>
            </c:numRef>
          </c:val>
        </c:ser>
        <c:ser>
          <c:idx val="5"/>
          <c:order val="1"/>
          <c:tx>
            <c:strRef>
              <c:f>preračuni!$H$2</c:f>
              <c:strCache>
                <c:ptCount val="1"/>
                <c:pt idx="0">
                  <c:v>Nemčija</c:v>
                </c:pt>
              </c:strCache>
            </c:strRef>
          </c:tx>
          <c:spPr>
            <a:ln w="25400">
              <a:solidFill>
                <a:sysClr val="windowText" lastClr="000000"/>
              </a:solidFill>
            </a:ln>
          </c:spPr>
          <c:marker>
            <c:symbol val="none"/>
          </c:marker>
          <c:val>
            <c:numRef>
              <c:f>preračuni!$H$3:$H$642</c:f>
              <c:numCache>
                <c:formatCode>0.00</c:formatCode>
                <c:ptCount val="640"/>
                <c:pt idx="0">
                  <c:v>2.9179999999999997</c:v>
                </c:pt>
                <c:pt idx="1">
                  <c:v>2.887</c:v>
                </c:pt>
                <c:pt idx="2">
                  <c:v>2.9359999999999977</c:v>
                </c:pt>
                <c:pt idx="3">
                  <c:v>2.9119999999999977</c:v>
                </c:pt>
                <c:pt idx="4">
                  <c:v>2.867</c:v>
                </c:pt>
                <c:pt idx="5">
                  <c:v>2.8679999999999999</c:v>
                </c:pt>
                <c:pt idx="6">
                  <c:v>2.923</c:v>
                </c:pt>
                <c:pt idx="7">
                  <c:v>3.05</c:v>
                </c:pt>
                <c:pt idx="8">
                  <c:v>3.0419999999999998</c:v>
                </c:pt>
                <c:pt idx="9">
                  <c:v>3.0259999999999998</c:v>
                </c:pt>
                <c:pt idx="10">
                  <c:v>3.0359999999999987</c:v>
                </c:pt>
                <c:pt idx="11">
                  <c:v>3.113</c:v>
                </c:pt>
                <c:pt idx="12">
                  <c:v>3.1030000000000002</c:v>
                </c:pt>
                <c:pt idx="13">
                  <c:v>3.1619999999999999</c:v>
                </c:pt>
                <c:pt idx="14">
                  <c:v>3.1739999999999999</c:v>
                </c:pt>
                <c:pt idx="15">
                  <c:v>3.1480000000000001</c:v>
                </c:pt>
                <c:pt idx="16">
                  <c:v>3.1419999999999999</c:v>
                </c:pt>
                <c:pt idx="17">
                  <c:v>3.1829999999999998</c:v>
                </c:pt>
                <c:pt idx="18">
                  <c:v>3.2050000000000001</c:v>
                </c:pt>
                <c:pt idx="19">
                  <c:v>3.1459999999999999</c:v>
                </c:pt>
                <c:pt idx="20">
                  <c:v>3.153</c:v>
                </c:pt>
                <c:pt idx="21">
                  <c:v>3.2189999999999999</c:v>
                </c:pt>
                <c:pt idx="22">
                  <c:v>3.2570000000000001</c:v>
                </c:pt>
                <c:pt idx="23">
                  <c:v>3.214</c:v>
                </c:pt>
                <c:pt idx="24">
                  <c:v>3.2589999999999999</c:v>
                </c:pt>
                <c:pt idx="25">
                  <c:v>3.25</c:v>
                </c:pt>
                <c:pt idx="26">
                  <c:v>3.2530000000000001</c:v>
                </c:pt>
                <c:pt idx="27">
                  <c:v>3.3049999999999997</c:v>
                </c:pt>
                <c:pt idx="28">
                  <c:v>3.2989999999999999</c:v>
                </c:pt>
                <c:pt idx="29">
                  <c:v>3.2919999999999998</c:v>
                </c:pt>
                <c:pt idx="30">
                  <c:v>3.294</c:v>
                </c:pt>
                <c:pt idx="31">
                  <c:v>3.2800000000000002</c:v>
                </c:pt>
                <c:pt idx="32">
                  <c:v>3.2349999999999999</c:v>
                </c:pt>
                <c:pt idx="33">
                  <c:v>3.181</c:v>
                </c:pt>
                <c:pt idx="34">
                  <c:v>3.2519999999999998</c:v>
                </c:pt>
                <c:pt idx="35">
                  <c:v>3.1819999999999999</c:v>
                </c:pt>
                <c:pt idx="36">
                  <c:v>3.1440000000000001</c:v>
                </c:pt>
                <c:pt idx="37">
                  <c:v>3.1379999999999999</c:v>
                </c:pt>
                <c:pt idx="38">
                  <c:v>3.129</c:v>
                </c:pt>
                <c:pt idx="39">
                  <c:v>3.15</c:v>
                </c:pt>
                <c:pt idx="40">
                  <c:v>3.169</c:v>
                </c:pt>
                <c:pt idx="41">
                  <c:v>3.177</c:v>
                </c:pt>
                <c:pt idx="42">
                  <c:v>3.1949999999999998</c:v>
                </c:pt>
                <c:pt idx="43">
                  <c:v>3.3249999999999997</c:v>
                </c:pt>
                <c:pt idx="44">
                  <c:v>3.2719999999999998</c:v>
                </c:pt>
                <c:pt idx="45">
                  <c:v>3.2709999999999999</c:v>
                </c:pt>
                <c:pt idx="46">
                  <c:v>3.3039999999999998</c:v>
                </c:pt>
                <c:pt idx="47">
                  <c:v>3.2890000000000001</c:v>
                </c:pt>
                <c:pt idx="48">
                  <c:v>3.2480000000000002</c:v>
                </c:pt>
                <c:pt idx="49">
                  <c:v>3.2119999999999997</c:v>
                </c:pt>
                <c:pt idx="50">
                  <c:v>3.2250000000000001</c:v>
                </c:pt>
                <c:pt idx="51">
                  <c:v>3.1359999999999997</c:v>
                </c:pt>
                <c:pt idx="52">
                  <c:v>3.089</c:v>
                </c:pt>
                <c:pt idx="53">
                  <c:v>3.1669999999999998</c:v>
                </c:pt>
                <c:pt idx="54">
                  <c:v>3.1869999999999998</c:v>
                </c:pt>
                <c:pt idx="55">
                  <c:v>3.2319999999999998</c:v>
                </c:pt>
                <c:pt idx="56">
                  <c:v>3.2559999999999998</c:v>
                </c:pt>
                <c:pt idx="57">
                  <c:v>3.2349999999999999</c:v>
                </c:pt>
                <c:pt idx="58">
                  <c:v>3.2429999999999999</c:v>
                </c:pt>
                <c:pt idx="59">
                  <c:v>3.278</c:v>
                </c:pt>
                <c:pt idx="60">
                  <c:v>3.2890000000000001</c:v>
                </c:pt>
                <c:pt idx="61">
                  <c:v>3.3309999999999977</c:v>
                </c:pt>
                <c:pt idx="62">
                  <c:v>3.3379999999999987</c:v>
                </c:pt>
                <c:pt idx="63">
                  <c:v>3.3519999999999972</c:v>
                </c:pt>
                <c:pt idx="64">
                  <c:v>3.3709999999999987</c:v>
                </c:pt>
                <c:pt idx="65">
                  <c:v>3.367</c:v>
                </c:pt>
                <c:pt idx="66">
                  <c:v>3.3909999999999987</c:v>
                </c:pt>
                <c:pt idx="67">
                  <c:v>3.4289999999999998</c:v>
                </c:pt>
                <c:pt idx="68">
                  <c:v>3.42</c:v>
                </c:pt>
                <c:pt idx="69">
                  <c:v>3.48</c:v>
                </c:pt>
                <c:pt idx="70">
                  <c:v>3.4889999999999999</c:v>
                </c:pt>
                <c:pt idx="71">
                  <c:v>3.4389999999999987</c:v>
                </c:pt>
                <c:pt idx="72">
                  <c:v>3.4339999999999997</c:v>
                </c:pt>
                <c:pt idx="73">
                  <c:v>3.427</c:v>
                </c:pt>
                <c:pt idx="74">
                  <c:v>3.3759999999999977</c:v>
                </c:pt>
                <c:pt idx="75">
                  <c:v>3.246</c:v>
                </c:pt>
                <c:pt idx="76">
                  <c:v>3.274</c:v>
                </c:pt>
                <c:pt idx="77">
                  <c:v>3.3029999999999977</c:v>
                </c:pt>
                <c:pt idx="78">
                  <c:v>3.2589999999999999</c:v>
                </c:pt>
                <c:pt idx="79">
                  <c:v>3.2589999999999999</c:v>
                </c:pt>
                <c:pt idx="80">
                  <c:v>3.2589999999999999</c:v>
                </c:pt>
                <c:pt idx="81">
                  <c:v>3.2469999999999999</c:v>
                </c:pt>
                <c:pt idx="82">
                  <c:v>3.29</c:v>
                </c:pt>
                <c:pt idx="83">
                  <c:v>3.2210000000000001</c:v>
                </c:pt>
                <c:pt idx="84">
                  <c:v>3.202</c:v>
                </c:pt>
                <c:pt idx="85">
                  <c:v>3.206</c:v>
                </c:pt>
                <c:pt idx="86">
                  <c:v>3.24</c:v>
                </c:pt>
                <c:pt idx="87">
                  <c:v>3.2530000000000001</c:v>
                </c:pt>
                <c:pt idx="88">
                  <c:v>3.1739999999999999</c:v>
                </c:pt>
                <c:pt idx="89">
                  <c:v>3.13</c:v>
                </c:pt>
                <c:pt idx="90">
                  <c:v>3.0630000000000002</c:v>
                </c:pt>
                <c:pt idx="91">
                  <c:v>3.0830000000000002</c:v>
                </c:pt>
                <c:pt idx="92">
                  <c:v>3.0870000000000002</c:v>
                </c:pt>
                <c:pt idx="93">
                  <c:v>3.07</c:v>
                </c:pt>
                <c:pt idx="94">
                  <c:v>3.0389999999999997</c:v>
                </c:pt>
                <c:pt idx="95">
                  <c:v>3.0779999999999998</c:v>
                </c:pt>
                <c:pt idx="96">
                  <c:v>3.0529999999999977</c:v>
                </c:pt>
                <c:pt idx="97">
                  <c:v>3.0819999999999999</c:v>
                </c:pt>
                <c:pt idx="98">
                  <c:v>3.077</c:v>
                </c:pt>
                <c:pt idx="99">
                  <c:v>3.02</c:v>
                </c:pt>
                <c:pt idx="100">
                  <c:v>2.9749999999999988</c:v>
                </c:pt>
                <c:pt idx="101">
                  <c:v>3.03</c:v>
                </c:pt>
                <c:pt idx="102">
                  <c:v>3.0089999999999999</c:v>
                </c:pt>
                <c:pt idx="103">
                  <c:v>2.9569999999999972</c:v>
                </c:pt>
                <c:pt idx="104">
                  <c:v>2.9449999999999998</c:v>
                </c:pt>
                <c:pt idx="105">
                  <c:v>2.9370000000000003</c:v>
                </c:pt>
                <c:pt idx="106">
                  <c:v>2.9779999999999998</c:v>
                </c:pt>
                <c:pt idx="107">
                  <c:v>2.9449999999999998</c:v>
                </c:pt>
                <c:pt idx="108">
                  <c:v>2.9470000000000001</c:v>
                </c:pt>
                <c:pt idx="109">
                  <c:v>3.0159999999999987</c:v>
                </c:pt>
                <c:pt idx="110">
                  <c:v>2.9809999999999999</c:v>
                </c:pt>
                <c:pt idx="111">
                  <c:v>3.0489999999999999</c:v>
                </c:pt>
                <c:pt idx="112">
                  <c:v>3.01</c:v>
                </c:pt>
                <c:pt idx="113">
                  <c:v>2.9859999999999998</c:v>
                </c:pt>
                <c:pt idx="114">
                  <c:v>2.9159999999999977</c:v>
                </c:pt>
                <c:pt idx="115">
                  <c:v>2.9109999999999987</c:v>
                </c:pt>
                <c:pt idx="116">
                  <c:v>2.9630000000000001</c:v>
                </c:pt>
                <c:pt idx="117">
                  <c:v>2.9009999999999998</c:v>
                </c:pt>
                <c:pt idx="118">
                  <c:v>2.8639999999999999</c:v>
                </c:pt>
                <c:pt idx="119">
                  <c:v>2.9039999999999999</c:v>
                </c:pt>
                <c:pt idx="120">
                  <c:v>2.9099999999999997</c:v>
                </c:pt>
                <c:pt idx="121">
                  <c:v>2.9219999999999997</c:v>
                </c:pt>
                <c:pt idx="122">
                  <c:v>2.8789999999999987</c:v>
                </c:pt>
                <c:pt idx="123">
                  <c:v>2.8019999999999987</c:v>
                </c:pt>
                <c:pt idx="124">
                  <c:v>2.7690000000000001</c:v>
                </c:pt>
                <c:pt idx="125">
                  <c:v>2.8259999999999987</c:v>
                </c:pt>
                <c:pt idx="126">
                  <c:v>2.8689999999999998</c:v>
                </c:pt>
                <c:pt idx="127">
                  <c:v>2.9189999999999987</c:v>
                </c:pt>
                <c:pt idx="128">
                  <c:v>2.9609999999999999</c:v>
                </c:pt>
                <c:pt idx="129">
                  <c:v>2.9709999999999988</c:v>
                </c:pt>
                <c:pt idx="130">
                  <c:v>2.9589999999999987</c:v>
                </c:pt>
                <c:pt idx="131">
                  <c:v>2.9489999999999998</c:v>
                </c:pt>
                <c:pt idx="132">
                  <c:v>2.8709999999999987</c:v>
                </c:pt>
                <c:pt idx="133">
                  <c:v>2.9049999999999998</c:v>
                </c:pt>
                <c:pt idx="134">
                  <c:v>2.7709999999999999</c:v>
                </c:pt>
                <c:pt idx="135">
                  <c:v>2.6149999999999998</c:v>
                </c:pt>
                <c:pt idx="136">
                  <c:v>2.653</c:v>
                </c:pt>
                <c:pt idx="137">
                  <c:v>2.6909999999999998</c:v>
                </c:pt>
                <c:pt idx="138">
                  <c:v>2.6819999999999999</c:v>
                </c:pt>
                <c:pt idx="139">
                  <c:v>2.641</c:v>
                </c:pt>
                <c:pt idx="140">
                  <c:v>2.593</c:v>
                </c:pt>
                <c:pt idx="141">
                  <c:v>2.6230000000000002</c:v>
                </c:pt>
                <c:pt idx="142">
                  <c:v>2.7119999999999997</c:v>
                </c:pt>
                <c:pt idx="143">
                  <c:v>2.8239999999999998</c:v>
                </c:pt>
                <c:pt idx="144">
                  <c:v>2.7770000000000001</c:v>
                </c:pt>
                <c:pt idx="145">
                  <c:v>2.7119999999999997</c:v>
                </c:pt>
                <c:pt idx="146">
                  <c:v>2.6870000000000012</c:v>
                </c:pt>
                <c:pt idx="147">
                  <c:v>2.601</c:v>
                </c:pt>
                <c:pt idx="148">
                  <c:v>2.5830000000000002</c:v>
                </c:pt>
                <c:pt idx="149">
                  <c:v>2.488</c:v>
                </c:pt>
                <c:pt idx="150">
                  <c:v>2.403</c:v>
                </c:pt>
                <c:pt idx="151">
                  <c:v>2.3649999999999998</c:v>
                </c:pt>
                <c:pt idx="152">
                  <c:v>2.3519999999999972</c:v>
                </c:pt>
                <c:pt idx="153">
                  <c:v>2.25</c:v>
                </c:pt>
                <c:pt idx="154">
                  <c:v>2.2949999999999999</c:v>
                </c:pt>
                <c:pt idx="155">
                  <c:v>2.2090000000000001</c:v>
                </c:pt>
                <c:pt idx="156">
                  <c:v>2.3119999999999972</c:v>
                </c:pt>
                <c:pt idx="157">
                  <c:v>2.137</c:v>
                </c:pt>
                <c:pt idx="158">
                  <c:v>2.2610000000000001</c:v>
                </c:pt>
                <c:pt idx="159">
                  <c:v>2.274</c:v>
                </c:pt>
                <c:pt idx="160">
                  <c:v>2.266</c:v>
                </c:pt>
                <c:pt idx="161">
                  <c:v>2.2629999999999999</c:v>
                </c:pt>
                <c:pt idx="162">
                  <c:v>2.1429999999999998</c:v>
                </c:pt>
                <c:pt idx="163">
                  <c:v>2.0249999999999999</c:v>
                </c:pt>
                <c:pt idx="164">
                  <c:v>2.044</c:v>
                </c:pt>
                <c:pt idx="165">
                  <c:v>2.0430000000000001</c:v>
                </c:pt>
                <c:pt idx="166">
                  <c:v>2.0680000000000001</c:v>
                </c:pt>
                <c:pt idx="167">
                  <c:v>2.1159999999999997</c:v>
                </c:pt>
                <c:pt idx="168">
                  <c:v>2.0919999999999987</c:v>
                </c:pt>
                <c:pt idx="169">
                  <c:v>2.0649999999999999</c:v>
                </c:pt>
                <c:pt idx="170">
                  <c:v>2.1349999999999998</c:v>
                </c:pt>
                <c:pt idx="171">
                  <c:v>2.0589999999999997</c:v>
                </c:pt>
                <c:pt idx="172">
                  <c:v>2.1280000000000001</c:v>
                </c:pt>
                <c:pt idx="173">
                  <c:v>2.0539999999999998</c:v>
                </c:pt>
                <c:pt idx="174">
                  <c:v>1.915</c:v>
                </c:pt>
                <c:pt idx="175">
                  <c:v>1.754</c:v>
                </c:pt>
                <c:pt idx="176">
                  <c:v>1.7549999999999986</c:v>
                </c:pt>
                <c:pt idx="177">
                  <c:v>1.8169999999999986</c:v>
                </c:pt>
                <c:pt idx="178">
                  <c:v>1.7769999999999988</c:v>
                </c:pt>
                <c:pt idx="179">
                  <c:v>1.681</c:v>
                </c:pt>
                <c:pt idx="180">
                  <c:v>1.6539999999999986</c:v>
                </c:pt>
                <c:pt idx="181">
                  <c:v>1.7049999999999987</c:v>
                </c:pt>
                <c:pt idx="182">
                  <c:v>1.794</c:v>
                </c:pt>
                <c:pt idx="183">
                  <c:v>1.845</c:v>
                </c:pt>
                <c:pt idx="184">
                  <c:v>1.778</c:v>
                </c:pt>
                <c:pt idx="185">
                  <c:v>1.7149999999999983</c:v>
                </c:pt>
                <c:pt idx="186">
                  <c:v>1.704</c:v>
                </c:pt>
                <c:pt idx="187">
                  <c:v>1.679</c:v>
                </c:pt>
                <c:pt idx="188">
                  <c:v>1.5840000000000001</c:v>
                </c:pt>
                <c:pt idx="189">
                  <c:v>1.657</c:v>
                </c:pt>
                <c:pt idx="190">
                  <c:v>1.7389999999999985</c:v>
                </c:pt>
                <c:pt idx="191">
                  <c:v>1.869</c:v>
                </c:pt>
                <c:pt idx="192">
                  <c:v>1.9180000000000001</c:v>
                </c:pt>
                <c:pt idx="193">
                  <c:v>1.915</c:v>
                </c:pt>
                <c:pt idx="194">
                  <c:v>1.798</c:v>
                </c:pt>
                <c:pt idx="195">
                  <c:v>1.7269999999999985</c:v>
                </c:pt>
                <c:pt idx="196">
                  <c:v>1.6400000000000001</c:v>
                </c:pt>
                <c:pt idx="197">
                  <c:v>1.7549999999999986</c:v>
                </c:pt>
                <c:pt idx="198">
                  <c:v>1.8580000000000001</c:v>
                </c:pt>
                <c:pt idx="199">
                  <c:v>1.919</c:v>
                </c:pt>
                <c:pt idx="200">
                  <c:v>2.0009999999999999</c:v>
                </c:pt>
                <c:pt idx="201">
                  <c:v>2.0070000000000001</c:v>
                </c:pt>
                <c:pt idx="202">
                  <c:v>2.1080000000000001</c:v>
                </c:pt>
                <c:pt idx="203">
                  <c:v>2.0230000000000001</c:v>
                </c:pt>
                <c:pt idx="204">
                  <c:v>2.1139999999999999</c:v>
                </c:pt>
                <c:pt idx="205">
                  <c:v>2.0089999999999999</c:v>
                </c:pt>
                <c:pt idx="206">
                  <c:v>1.919</c:v>
                </c:pt>
                <c:pt idx="207">
                  <c:v>1.9640000000000013</c:v>
                </c:pt>
                <c:pt idx="208">
                  <c:v>1.899</c:v>
                </c:pt>
                <c:pt idx="209">
                  <c:v>2.008</c:v>
                </c:pt>
                <c:pt idx="210">
                  <c:v>2.0230000000000001</c:v>
                </c:pt>
                <c:pt idx="211">
                  <c:v>1.9590000000000001</c:v>
                </c:pt>
                <c:pt idx="212">
                  <c:v>1.9370000000000001</c:v>
                </c:pt>
                <c:pt idx="213">
                  <c:v>2.109</c:v>
                </c:pt>
                <c:pt idx="214">
                  <c:v>2.0819999999999999</c:v>
                </c:pt>
                <c:pt idx="215">
                  <c:v>1.931</c:v>
                </c:pt>
                <c:pt idx="216">
                  <c:v>1.6779999999999986</c:v>
                </c:pt>
                <c:pt idx="217">
                  <c:v>1.734</c:v>
                </c:pt>
                <c:pt idx="218">
                  <c:v>1.8180000000000001</c:v>
                </c:pt>
                <c:pt idx="219">
                  <c:v>1.7269999999999985</c:v>
                </c:pt>
                <c:pt idx="220">
                  <c:v>1.6830000000000001</c:v>
                </c:pt>
                <c:pt idx="221">
                  <c:v>1.7029999999999983</c:v>
                </c:pt>
                <c:pt idx="222">
                  <c:v>1.6219999999999986</c:v>
                </c:pt>
                <c:pt idx="223">
                  <c:v>1.6800000000000015</c:v>
                </c:pt>
                <c:pt idx="224">
                  <c:v>1.788</c:v>
                </c:pt>
                <c:pt idx="225">
                  <c:v>1.6680000000000001</c:v>
                </c:pt>
                <c:pt idx="226">
                  <c:v>1.663</c:v>
                </c:pt>
                <c:pt idx="227">
                  <c:v>1.6949999999999998</c:v>
                </c:pt>
                <c:pt idx="228">
                  <c:v>1.778</c:v>
                </c:pt>
                <c:pt idx="229">
                  <c:v>1.85</c:v>
                </c:pt>
                <c:pt idx="230">
                  <c:v>1.796</c:v>
                </c:pt>
                <c:pt idx="231">
                  <c:v>1.7970000000000002</c:v>
                </c:pt>
                <c:pt idx="232">
                  <c:v>1.9560000000000013</c:v>
                </c:pt>
                <c:pt idx="233">
                  <c:v>2.0059999999999998</c:v>
                </c:pt>
                <c:pt idx="234">
                  <c:v>2.0789999999999997</c:v>
                </c:pt>
                <c:pt idx="235">
                  <c:v>2.1259999999999999</c:v>
                </c:pt>
                <c:pt idx="236">
                  <c:v>2.16</c:v>
                </c:pt>
                <c:pt idx="237">
                  <c:v>2.1149999999999998</c:v>
                </c:pt>
                <c:pt idx="238">
                  <c:v>2.0149999999999997</c:v>
                </c:pt>
                <c:pt idx="239">
                  <c:v>1.9700000000000013</c:v>
                </c:pt>
                <c:pt idx="240">
                  <c:v>2.0419999999999998</c:v>
                </c:pt>
                <c:pt idx="241">
                  <c:v>2.0249999999999999</c:v>
                </c:pt>
                <c:pt idx="242">
                  <c:v>1.9500000000000013</c:v>
                </c:pt>
                <c:pt idx="243">
                  <c:v>1.863</c:v>
                </c:pt>
                <c:pt idx="244">
                  <c:v>1.9870000000000001</c:v>
                </c:pt>
                <c:pt idx="245">
                  <c:v>1.863</c:v>
                </c:pt>
                <c:pt idx="246">
                  <c:v>1.871</c:v>
                </c:pt>
                <c:pt idx="247">
                  <c:v>1.76</c:v>
                </c:pt>
                <c:pt idx="248">
                  <c:v>1.7829999999999986</c:v>
                </c:pt>
                <c:pt idx="249">
                  <c:v>1.6919999999999986</c:v>
                </c:pt>
                <c:pt idx="250">
                  <c:v>1.72</c:v>
                </c:pt>
                <c:pt idx="251">
                  <c:v>1.792</c:v>
                </c:pt>
                <c:pt idx="252">
                  <c:v>1.7729999999999988</c:v>
                </c:pt>
                <c:pt idx="253">
                  <c:v>1.7789999999999986</c:v>
                </c:pt>
                <c:pt idx="254">
                  <c:v>1.798</c:v>
                </c:pt>
                <c:pt idx="255">
                  <c:v>1.798</c:v>
                </c:pt>
                <c:pt idx="256">
                  <c:v>1.758</c:v>
                </c:pt>
                <c:pt idx="257">
                  <c:v>1.732</c:v>
                </c:pt>
                <c:pt idx="258">
                  <c:v>1.6840000000000015</c:v>
                </c:pt>
                <c:pt idx="259">
                  <c:v>1.673</c:v>
                </c:pt>
                <c:pt idx="260">
                  <c:v>1.748</c:v>
                </c:pt>
                <c:pt idx="261">
                  <c:v>1.738</c:v>
                </c:pt>
                <c:pt idx="262">
                  <c:v>1.76</c:v>
                </c:pt>
                <c:pt idx="263">
                  <c:v>1.6980000000000013</c:v>
                </c:pt>
                <c:pt idx="264">
                  <c:v>1.6850000000000001</c:v>
                </c:pt>
                <c:pt idx="265">
                  <c:v>1.6739999999999986</c:v>
                </c:pt>
                <c:pt idx="266">
                  <c:v>1.7109999999999983</c:v>
                </c:pt>
                <c:pt idx="267">
                  <c:v>1.6440000000000001</c:v>
                </c:pt>
                <c:pt idx="268">
                  <c:v>1.663</c:v>
                </c:pt>
                <c:pt idx="269">
                  <c:v>1.595</c:v>
                </c:pt>
                <c:pt idx="270">
                  <c:v>1.5979999999999985</c:v>
                </c:pt>
                <c:pt idx="271">
                  <c:v>1.619</c:v>
                </c:pt>
                <c:pt idx="272">
                  <c:v>1.609</c:v>
                </c:pt>
                <c:pt idx="273">
                  <c:v>1.6879999999999986</c:v>
                </c:pt>
                <c:pt idx="274">
                  <c:v>1.768</c:v>
                </c:pt>
                <c:pt idx="275">
                  <c:v>1.8159999999999981</c:v>
                </c:pt>
                <c:pt idx="276">
                  <c:v>1.8319999999999983</c:v>
                </c:pt>
                <c:pt idx="277">
                  <c:v>1.782</c:v>
                </c:pt>
                <c:pt idx="278">
                  <c:v>1.708</c:v>
                </c:pt>
                <c:pt idx="279">
                  <c:v>1.6949999999999998</c:v>
                </c:pt>
                <c:pt idx="280">
                  <c:v>1.629</c:v>
                </c:pt>
                <c:pt idx="281">
                  <c:v>1.6179999999999986</c:v>
                </c:pt>
                <c:pt idx="282">
                  <c:v>1.677</c:v>
                </c:pt>
                <c:pt idx="283">
                  <c:v>1.675</c:v>
                </c:pt>
                <c:pt idx="284">
                  <c:v>1.7569999999999988</c:v>
                </c:pt>
                <c:pt idx="285">
                  <c:v>1.7089999999999987</c:v>
                </c:pt>
                <c:pt idx="286">
                  <c:v>1.7849999999999988</c:v>
                </c:pt>
                <c:pt idx="287">
                  <c:v>1.81</c:v>
                </c:pt>
                <c:pt idx="288">
                  <c:v>1.847</c:v>
                </c:pt>
                <c:pt idx="289">
                  <c:v>1.7389999999999985</c:v>
                </c:pt>
                <c:pt idx="290">
                  <c:v>1.7669999999999986</c:v>
                </c:pt>
                <c:pt idx="291">
                  <c:v>1.7369999999999988</c:v>
                </c:pt>
                <c:pt idx="292">
                  <c:v>1.6940000000000013</c:v>
                </c:pt>
                <c:pt idx="293">
                  <c:v>1.728</c:v>
                </c:pt>
                <c:pt idx="294">
                  <c:v>1.7549999999999986</c:v>
                </c:pt>
                <c:pt idx="295">
                  <c:v>1.788</c:v>
                </c:pt>
                <c:pt idx="296">
                  <c:v>1.8029999999999986</c:v>
                </c:pt>
                <c:pt idx="297">
                  <c:v>1.71</c:v>
                </c:pt>
                <c:pt idx="298">
                  <c:v>1.702</c:v>
                </c:pt>
                <c:pt idx="299">
                  <c:v>1.7029999999999983</c:v>
                </c:pt>
                <c:pt idx="300">
                  <c:v>1.645</c:v>
                </c:pt>
                <c:pt idx="301">
                  <c:v>1.615</c:v>
                </c:pt>
                <c:pt idx="302">
                  <c:v>1.629</c:v>
                </c:pt>
                <c:pt idx="303">
                  <c:v>1.677</c:v>
                </c:pt>
                <c:pt idx="304">
                  <c:v>1.611</c:v>
                </c:pt>
                <c:pt idx="305">
                  <c:v>1.6360000000000001</c:v>
                </c:pt>
                <c:pt idx="306">
                  <c:v>1.587</c:v>
                </c:pt>
                <c:pt idx="307">
                  <c:v>1.583</c:v>
                </c:pt>
                <c:pt idx="308">
                  <c:v>1.6099999999999985</c:v>
                </c:pt>
                <c:pt idx="309">
                  <c:v>1.6059999999999985</c:v>
                </c:pt>
                <c:pt idx="310">
                  <c:v>1.5680000000000001</c:v>
                </c:pt>
                <c:pt idx="311">
                  <c:v>1.6320000000000001</c:v>
                </c:pt>
                <c:pt idx="312">
                  <c:v>1.7629999999999986</c:v>
                </c:pt>
                <c:pt idx="313">
                  <c:v>1.786</c:v>
                </c:pt>
                <c:pt idx="314">
                  <c:v>1.879</c:v>
                </c:pt>
                <c:pt idx="315">
                  <c:v>1.8839999999999986</c:v>
                </c:pt>
                <c:pt idx="316">
                  <c:v>1.8660000000000001</c:v>
                </c:pt>
                <c:pt idx="317">
                  <c:v>1.8069999999999986</c:v>
                </c:pt>
                <c:pt idx="318">
                  <c:v>1.738</c:v>
                </c:pt>
                <c:pt idx="319">
                  <c:v>1.6940000000000013</c:v>
                </c:pt>
                <c:pt idx="320">
                  <c:v>1.7809999999999988</c:v>
                </c:pt>
                <c:pt idx="321">
                  <c:v>1.716</c:v>
                </c:pt>
                <c:pt idx="322">
                  <c:v>1.6579999999999986</c:v>
                </c:pt>
                <c:pt idx="323">
                  <c:v>1.6300000000000001</c:v>
                </c:pt>
                <c:pt idx="324">
                  <c:v>1.617</c:v>
                </c:pt>
                <c:pt idx="325">
                  <c:v>1.6259999999999986</c:v>
                </c:pt>
                <c:pt idx="326">
                  <c:v>1.6240000000000001</c:v>
                </c:pt>
                <c:pt idx="327">
                  <c:v>1.6059999999999985</c:v>
                </c:pt>
                <c:pt idx="328">
                  <c:v>1.5510000000000002</c:v>
                </c:pt>
                <c:pt idx="329">
                  <c:v>1.55</c:v>
                </c:pt>
                <c:pt idx="330">
                  <c:v>1.5510000000000002</c:v>
                </c:pt>
                <c:pt idx="331">
                  <c:v>1.454</c:v>
                </c:pt>
                <c:pt idx="332">
                  <c:v>1.496</c:v>
                </c:pt>
                <c:pt idx="333">
                  <c:v>1.512</c:v>
                </c:pt>
                <c:pt idx="334">
                  <c:v>1.4609999999999987</c:v>
                </c:pt>
                <c:pt idx="335">
                  <c:v>1.4449999999999987</c:v>
                </c:pt>
                <c:pt idx="336">
                  <c:v>1.48</c:v>
                </c:pt>
                <c:pt idx="337">
                  <c:v>1.4509999999999987</c:v>
                </c:pt>
                <c:pt idx="338">
                  <c:v>1.4239999999999973</c:v>
                </c:pt>
                <c:pt idx="339">
                  <c:v>1.4409999999999985</c:v>
                </c:pt>
                <c:pt idx="340">
                  <c:v>1.375</c:v>
                </c:pt>
                <c:pt idx="341">
                  <c:v>1.4239999999999973</c:v>
                </c:pt>
                <c:pt idx="342">
                  <c:v>1.4689999999999985</c:v>
                </c:pt>
                <c:pt idx="343">
                  <c:v>1.4059999999999975</c:v>
                </c:pt>
                <c:pt idx="344">
                  <c:v>1.4239999999999973</c:v>
                </c:pt>
                <c:pt idx="345">
                  <c:v>1.391</c:v>
                </c:pt>
                <c:pt idx="346">
                  <c:v>1.391</c:v>
                </c:pt>
                <c:pt idx="347">
                  <c:v>1.3380000000000001</c:v>
                </c:pt>
                <c:pt idx="348">
                  <c:v>1.341</c:v>
                </c:pt>
                <c:pt idx="349">
                  <c:v>1.306</c:v>
                </c:pt>
                <c:pt idx="350">
                  <c:v>1.3260000000000001</c:v>
                </c:pt>
                <c:pt idx="351">
                  <c:v>1.2669999999999986</c:v>
                </c:pt>
                <c:pt idx="352">
                  <c:v>1.246</c:v>
                </c:pt>
                <c:pt idx="353">
                  <c:v>1.2669999999999986</c:v>
                </c:pt>
                <c:pt idx="354">
                  <c:v>1.2469999999999986</c:v>
                </c:pt>
                <c:pt idx="355">
                  <c:v>1.1900000000000013</c:v>
                </c:pt>
                <c:pt idx="356">
                  <c:v>1.202</c:v>
                </c:pt>
                <c:pt idx="357">
                  <c:v>1.206</c:v>
                </c:pt>
                <c:pt idx="358">
                  <c:v>1.1539999999999986</c:v>
                </c:pt>
                <c:pt idx="359">
                  <c:v>1.1700000000000013</c:v>
                </c:pt>
                <c:pt idx="360">
                  <c:v>1.1739999999999986</c:v>
                </c:pt>
                <c:pt idx="361">
                  <c:v>1.2109999999999987</c:v>
                </c:pt>
                <c:pt idx="362">
                  <c:v>1.129</c:v>
                </c:pt>
                <c:pt idx="363">
                  <c:v>1.1419999999999986</c:v>
                </c:pt>
                <c:pt idx="364">
                  <c:v>1.1200000000000001</c:v>
                </c:pt>
                <c:pt idx="365">
                  <c:v>1.113</c:v>
                </c:pt>
                <c:pt idx="366">
                  <c:v>1.113</c:v>
                </c:pt>
                <c:pt idx="367">
                  <c:v>1.028</c:v>
                </c:pt>
                <c:pt idx="368">
                  <c:v>0.96700000000000064</c:v>
                </c:pt>
                <c:pt idx="369">
                  <c:v>0.94399999999999995</c:v>
                </c:pt>
                <c:pt idx="370">
                  <c:v>0.98199999999999998</c:v>
                </c:pt>
                <c:pt idx="371">
                  <c:v>0.98199999999999998</c:v>
                </c:pt>
                <c:pt idx="372">
                  <c:v>1.1100000000000001</c:v>
                </c:pt>
                <c:pt idx="373">
                  <c:v>1.147</c:v>
                </c:pt>
                <c:pt idx="374">
                  <c:v>1.099</c:v>
                </c:pt>
                <c:pt idx="375">
                  <c:v>1.071</c:v>
                </c:pt>
                <c:pt idx="376">
                  <c:v>1.1870000000000001</c:v>
                </c:pt>
                <c:pt idx="377">
                  <c:v>1.2449999999999988</c:v>
                </c:pt>
                <c:pt idx="378">
                  <c:v>1.24</c:v>
                </c:pt>
                <c:pt idx="379">
                  <c:v>1.1900000000000013</c:v>
                </c:pt>
                <c:pt idx="380">
                  <c:v>1.157</c:v>
                </c:pt>
                <c:pt idx="381">
                  <c:v>1.2749999999999986</c:v>
                </c:pt>
                <c:pt idx="382">
                  <c:v>1.3580000000000001</c:v>
                </c:pt>
                <c:pt idx="383">
                  <c:v>1.278</c:v>
                </c:pt>
                <c:pt idx="384">
                  <c:v>1.325</c:v>
                </c:pt>
                <c:pt idx="385">
                  <c:v>1.208</c:v>
                </c:pt>
                <c:pt idx="386">
                  <c:v>1.246</c:v>
                </c:pt>
                <c:pt idx="387">
                  <c:v>1.3069999999999986</c:v>
                </c:pt>
                <c:pt idx="388">
                  <c:v>1.25</c:v>
                </c:pt>
                <c:pt idx="389">
                  <c:v>1.319</c:v>
                </c:pt>
                <c:pt idx="390">
                  <c:v>1.258</c:v>
                </c:pt>
                <c:pt idx="391">
                  <c:v>1.2689999999999988</c:v>
                </c:pt>
                <c:pt idx="392">
                  <c:v>1.1900000000000013</c:v>
                </c:pt>
                <c:pt idx="393">
                  <c:v>1.1140000000000001</c:v>
                </c:pt>
                <c:pt idx="394">
                  <c:v>1.0549999999999986</c:v>
                </c:pt>
                <c:pt idx="395">
                  <c:v>1.046</c:v>
                </c:pt>
                <c:pt idx="396">
                  <c:v>1.0469999999999986</c:v>
                </c:pt>
                <c:pt idx="397">
                  <c:v>1.006</c:v>
                </c:pt>
                <c:pt idx="398">
                  <c:v>0.98399999999999999</c:v>
                </c:pt>
                <c:pt idx="399">
                  <c:v>0.998</c:v>
                </c:pt>
                <c:pt idx="400">
                  <c:v>0.96800000000000064</c:v>
                </c:pt>
                <c:pt idx="401">
                  <c:v>0.96600000000000064</c:v>
                </c:pt>
                <c:pt idx="402">
                  <c:v>0.93100000000000005</c:v>
                </c:pt>
                <c:pt idx="403">
                  <c:v>0.94899999999999995</c:v>
                </c:pt>
                <c:pt idx="404">
                  <c:v>0.90100000000000002</c:v>
                </c:pt>
                <c:pt idx="405">
                  <c:v>0.91400000000000003</c:v>
                </c:pt>
                <c:pt idx="406">
                  <c:v>0.97200000000000064</c:v>
                </c:pt>
                <c:pt idx="407">
                  <c:v>0.996</c:v>
                </c:pt>
                <c:pt idx="408">
                  <c:v>1.05</c:v>
                </c:pt>
                <c:pt idx="409">
                  <c:v>1.125</c:v>
                </c:pt>
                <c:pt idx="410">
                  <c:v>1.0980000000000001</c:v>
                </c:pt>
                <c:pt idx="411">
                  <c:v>1.0109999999999986</c:v>
                </c:pt>
                <c:pt idx="412">
                  <c:v>1.0900000000000001</c:v>
                </c:pt>
                <c:pt idx="413">
                  <c:v>0.95700000000000063</c:v>
                </c:pt>
                <c:pt idx="414">
                  <c:v>1.1519999999999986</c:v>
                </c:pt>
                <c:pt idx="415">
                  <c:v>1.123</c:v>
                </c:pt>
                <c:pt idx="416">
                  <c:v>1.208</c:v>
                </c:pt>
                <c:pt idx="417">
                  <c:v>1.149</c:v>
                </c:pt>
                <c:pt idx="418">
                  <c:v>1.161</c:v>
                </c:pt>
                <c:pt idx="419">
                  <c:v>1.1100000000000001</c:v>
                </c:pt>
                <c:pt idx="420">
                  <c:v>1.1280000000000001</c:v>
                </c:pt>
                <c:pt idx="421">
                  <c:v>1.1940000000000013</c:v>
                </c:pt>
                <c:pt idx="422">
                  <c:v>1.2869999999999986</c:v>
                </c:pt>
                <c:pt idx="423">
                  <c:v>1.252</c:v>
                </c:pt>
                <c:pt idx="424">
                  <c:v>1.2209999999999988</c:v>
                </c:pt>
                <c:pt idx="425">
                  <c:v>1.2349999999999985</c:v>
                </c:pt>
                <c:pt idx="426">
                  <c:v>1.284</c:v>
                </c:pt>
                <c:pt idx="427">
                  <c:v>1.1919999999999986</c:v>
                </c:pt>
                <c:pt idx="428">
                  <c:v>1.111</c:v>
                </c:pt>
                <c:pt idx="429">
                  <c:v>1.0900000000000001</c:v>
                </c:pt>
                <c:pt idx="430">
                  <c:v>1.087</c:v>
                </c:pt>
                <c:pt idx="431">
                  <c:v>1.077</c:v>
                </c:pt>
                <c:pt idx="432">
                  <c:v>1.1160000000000001</c:v>
                </c:pt>
                <c:pt idx="433">
                  <c:v>1.0569999999999986</c:v>
                </c:pt>
                <c:pt idx="434">
                  <c:v>1.0680000000000001</c:v>
                </c:pt>
                <c:pt idx="435">
                  <c:v>1.1080000000000001</c:v>
                </c:pt>
                <c:pt idx="436">
                  <c:v>1.1179999999999986</c:v>
                </c:pt>
                <c:pt idx="437">
                  <c:v>1.163</c:v>
                </c:pt>
                <c:pt idx="438">
                  <c:v>1.25</c:v>
                </c:pt>
                <c:pt idx="439">
                  <c:v>1.216</c:v>
                </c:pt>
                <c:pt idx="440">
                  <c:v>1.2469999999999986</c:v>
                </c:pt>
                <c:pt idx="441">
                  <c:v>1.2409999999999988</c:v>
                </c:pt>
                <c:pt idx="442">
                  <c:v>1.3109999999999986</c:v>
                </c:pt>
                <c:pt idx="443">
                  <c:v>1.2449999999999988</c:v>
                </c:pt>
                <c:pt idx="444">
                  <c:v>1.395</c:v>
                </c:pt>
                <c:pt idx="445">
                  <c:v>1.3620000000000001</c:v>
                </c:pt>
                <c:pt idx="446">
                  <c:v>1.3320000000000001</c:v>
                </c:pt>
                <c:pt idx="447">
                  <c:v>1.3180000000000001</c:v>
                </c:pt>
                <c:pt idx="448">
                  <c:v>1.266</c:v>
                </c:pt>
                <c:pt idx="449">
                  <c:v>1.286</c:v>
                </c:pt>
                <c:pt idx="450">
                  <c:v>1.25</c:v>
                </c:pt>
                <c:pt idx="451">
                  <c:v>1.276</c:v>
                </c:pt>
                <c:pt idx="452">
                  <c:v>1.1519999999999986</c:v>
                </c:pt>
                <c:pt idx="453">
                  <c:v>1.1599999999999986</c:v>
                </c:pt>
                <c:pt idx="454">
                  <c:v>1.1419999999999986</c:v>
                </c:pt>
                <c:pt idx="455">
                  <c:v>1.151</c:v>
                </c:pt>
                <c:pt idx="456">
                  <c:v>1.155</c:v>
                </c:pt>
                <c:pt idx="457">
                  <c:v>1.145</c:v>
                </c:pt>
                <c:pt idx="458">
                  <c:v>1.1439999999999986</c:v>
                </c:pt>
                <c:pt idx="459">
                  <c:v>1.214</c:v>
                </c:pt>
                <c:pt idx="460">
                  <c:v>1.169</c:v>
                </c:pt>
                <c:pt idx="461">
                  <c:v>1.165</c:v>
                </c:pt>
                <c:pt idx="462">
                  <c:v>1.175</c:v>
                </c:pt>
                <c:pt idx="463">
                  <c:v>1.1859999999999986</c:v>
                </c:pt>
                <c:pt idx="464">
                  <c:v>1.131</c:v>
                </c:pt>
                <c:pt idx="465">
                  <c:v>1.1579999999999986</c:v>
                </c:pt>
                <c:pt idx="466">
                  <c:v>1.228</c:v>
                </c:pt>
                <c:pt idx="467">
                  <c:v>1.3169999999999986</c:v>
                </c:pt>
                <c:pt idx="468">
                  <c:v>1.323</c:v>
                </c:pt>
                <c:pt idx="469">
                  <c:v>1.2869999999999986</c:v>
                </c:pt>
                <c:pt idx="470">
                  <c:v>1.3120000000000001</c:v>
                </c:pt>
                <c:pt idx="471">
                  <c:v>1.268</c:v>
                </c:pt>
                <c:pt idx="472">
                  <c:v>1.2489999999999988</c:v>
                </c:pt>
                <c:pt idx="473">
                  <c:v>1.2729999999999988</c:v>
                </c:pt>
                <c:pt idx="474">
                  <c:v>1.224</c:v>
                </c:pt>
                <c:pt idx="475">
                  <c:v>1.147</c:v>
                </c:pt>
                <c:pt idx="476">
                  <c:v>1.1659999999999986</c:v>
                </c:pt>
                <c:pt idx="477">
                  <c:v>1.151</c:v>
                </c:pt>
                <c:pt idx="478">
                  <c:v>1.141</c:v>
                </c:pt>
                <c:pt idx="479">
                  <c:v>1.133</c:v>
                </c:pt>
                <c:pt idx="480">
                  <c:v>1.111</c:v>
                </c:pt>
                <c:pt idx="481">
                  <c:v>1.1200000000000001</c:v>
                </c:pt>
                <c:pt idx="482">
                  <c:v>1.0580000000000001</c:v>
                </c:pt>
                <c:pt idx="483">
                  <c:v>1.04</c:v>
                </c:pt>
                <c:pt idx="484">
                  <c:v>1.0269999999999986</c:v>
                </c:pt>
                <c:pt idx="485">
                  <c:v>1.0229999999999986</c:v>
                </c:pt>
                <c:pt idx="486">
                  <c:v>1.022</c:v>
                </c:pt>
                <c:pt idx="487">
                  <c:v>1.0289999999999986</c:v>
                </c:pt>
                <c:pt idx="488">
                  <c:v>1.024</c:v>
                </c:pt>
                <c:pt idx="489">
                  <c:v>1.018</c:v>
                </c:pt>
                <c:pt idx="490">
                  <c:v>1.04</c:v>
                </c:pt>
                <c:pt idx="491">
                  <c:v>1.099</c:v>
                </c:pt>
                <c:pt idx="492">
                  <c:v>1.115</c:v>
                </c:pt>
                <c:pt idx="493">
                  <c:v>1.1160000000000001</c:v>
                </c:pt>
                <c:pt idx="494">
                  <c:v>1.1179999999999986</c:v>
                </c:pt>
                <c:pt idx="495">
                  <c:v>1.0960000000000001</c:v>
                </c:pt>
                <c:pt idx="496">
                  <c:v>1.1219999999999986</c:v>
                </c:pt>
                <c:pt idx="497">
                  <c:v>1.0489999999999986</c:v>
                </c:pt>
                <c:pt idx="498">
                  <c:v>1.048</c:v>
                </c:pt>
                <c:pt idx="499">
                  <c:v>1.0649999999999986</c:v>
                </c:pt>
                <c:pt idx="500">
                  <c:v>1.089</c:v>
                </c:pt>
                <c:pt idx="501">
                  <c:v>1.075</c:v>
                </c:pt>
                <c:pt idx="502">
                  <c:v>1.0269999999999986</c:v>
                </c:pt>
                <c:pt idx="503">
                  <c:v>0.96900000000000064</c:v>
                </c:pt>
                <c:pt idx="504">
                  <c:v>0.96400000000000063</c:v>
                </c:pt>
                <c:pt idx="505">
                  <c:v>0.97600000000000064</c:v>
                </c:pt>
                <c:pt idx="506">
                  <c:v>0.98699999999999999</c:v>
                </c:pt>
                <c:pt idx="507">
                  <c:v>1.0029999999999986</c:v>
                </c:pt>
                <c:pt idx="508">
                  <c:v>1.0169999999999986</c:v>
                </c:pt>
                <c:pt idx="509">
                  <c:v>1.016</c:v>
                </c:pt>
                <c:pt idx="510">
                  <c:v>1.042</c:v>
                </c:pt>
                <c:pt idx="511">
                  <c:v>1.0780000000000001</c:v>
                </c:pt>
                <c:pt idx="512">
                  <c:v>1.0940000000000001</c:v>
                </c:pt>
                <c:pt idx="513">
                  <c:v>1.0820000000000001</c:v>
                </c:pt>
                <c:pt idx="514">
                  <c:v>1.044</c:v>
                </c:pt>
                <c:pt idx="515">
                  <c:v>1.0509999999999986</c:v>
                </c:pt>
                <c:pt idx="516">
                  <c:v>1.0509999999999986</c:v>
                </c:pt>
                <c:pt idx="517">
                  <c:v>1.0509999999999986</c:v>
                </c:pt>
                <c:pt idx="518">
                  <c:v>0.98799999999999999</c:v>
                </c:pt>
                <c:pt idx="519">
                  <c:v>0.98</c:v>
                </c:pt>
                <c:pt idx="520">
                  <c:v>0.98099999999999998</c:v>
                </c:pt>
                <c:pt idx="521">
                  <c:v>0.98099999999999998</c:v>
                </c:pt>
                <c:pt idx="522">
                  <c:v>1.1100000000000001</c:v>
                </c:pt>
                <c:pt idx="523">
                  <c:v>1.1499999999999986</c:v>
                </c:pt>
                <c:pt idx="524">
                  <c:v>1.208</c:v>
                </c:pt>
                <c:pt idx="525">
                  <c:v>1.1910000000000001</c:v>
                </c:pt>
                <c:pt idx="526">
                  <c:v>1.1659999999999986</c:v>
                </c:pt>
                <c:pt idx="527">
                  <c:v>1.141</c:v>
                </c:pt>
                <c:pt idx="528">
                  <c:v>1.222</c:v>
                </c:pt>
                <c:pt idx="529">
                  <c:v>1.244</c:v>
                </c:pt>
                <c:pt idx="530">
                  <c:v>1.22</c:v>
                </c:pt>
                <c:pt idx="531">
                  <c:v>1.1839999999999986</c:v>
                </c:pt>
                <c:pt idx="532">
                  <c:v>1.1739999999999986</c:v>
                </c:pt>
                <c:pt idx="533">
                  <c:v>1.2289999999999988</c:v>
                </c:pt>
                <c:pt idx="534">
                  <c:v>1.181</c:v>
                </c:pt>
                <c:pt idx="535">
                  <c:v>1.222</c:v>
                </c:pt>
                <c:pt idx="536">
                  <c:v>1.2</c:v>
                </c:pt>
                <c:pt idx="537">
                  <c:v>1.1619999999999986</c:v>
                </c:pt>
                <c:pt idx="538">
                  <c:v>1.1850000000000001</c:v>
                </c:pt>
                <c:pt idx="539">
                  <c:v>1.2549999999999986</c:v>
                </c:pt>
                <c:pt idx="540">
                  <c:v>1.3149999999999986</c:v>
                </c:pt>
                <c:pt idx="541">
                  <c:v>1.3089999999999986</c:v>
                </c:pt>
                <c:pt idx="542">
                  <c:v>1.333</c:v>
                </c:pt>
                <c:pt idx="543">
                  <c:v>1.3009999999999986</c:v>
                </c:pt>
                <c:pt idx="544">
                  <c:v>1.2869999999999986</c:v>
                </c:pt>
                <c:pt idx="545">
                  <c:v>1.23</c:v>
                </c:pt>
                <c:pt idx="546">
                  <c:v>1.2669999999999986</c:v>
                </c:pt>
                <c:pt idx="547">
                  <c:v>1.2469999999999986</c:v>
                </c:pt>
                <c:pt idx="548">
                  <c:v>1.212</c:v>
                </c:pt>
                <c:pt idx="549">
                  <c:v>1.2149999999999987</c:v>
                </c:pt>
                <c:pt idx="550">
                  <c:v>1.22</c:v>
                </c:pt>
                <c:pt idx="551">
                  <c:v>1.2369999999999988</c:v>
                </c:pt>
                <c:pt idx="552">
                  <c:v>1.282</c:v>
                </c:pt>
                <c:pt idx="553">
                  <c:v>1.2469999999999986</c:v>
                </c:pt>
                <c:pt idx="554">
                  <c:v>1.252</c:v>
                </c:pt>
                <c:pt idx="555">
                  <c:v>1.2269999999999988</c:v>
                </c:pt>
                <c:pt idx="556">
                  <c:v>1.22</c:v>
                </c:pt>
                <c:pt idx="557">
                  <c:v>1.246</c:v>
                </c:pt>
                <c:pt idx="558">
                  <c:v>1.1639999999999986</c:v>
                </c:pt>
                <c:pt idx="559">
                  <c:v>1.1539999999999986</c:v>
                </c:pt>
                <c:pt idx="560">
                  <c:v>1.1400000000000001</c:v>
                </c:pt>
                <c:pt idx="561">
                  <c:v>1.0369999999999986</c:v>
                </c:pt>
                <c:pt idx="562">
                  <c:v>1.0369999999999986</c:v>
                </c:pt>
                <c:pt idx="563">
                  <c:v>1.0329999999999986</c:v>
                </c:pt>
                <c:pt idx="564">
                  <c:v>0.99199999999999999</c:v>
                </c:pt>
                <c:pt idx="565">
                  <c:v>0.999</c:v>
                </c:pt>
                <c:pt idx="566">
                  <c:v>1.028</c:v>
                </c:pt>
                <c:pt idx="567">
                  <c:v>1.0309999999999986</c:v>
                </c:pt>
                <c:pt idx="568">
                  <c:v>1.069</c:v>
                </c:pt>
                <c:pt idx="569">
                  <c:v>1.0960000000000001</c:v>
                </c:pt>
                <c:pt idx="570">
                  <c:v>1.0860000000000001</c:v>
                </c:pt>
                <c:pt idx="571">
                  <c:v>1.044</c:v>
                </c:pt>
                <c:pt idx="572">
                  <c:v>1.0409999999999986</c:v>
                </c:pt>
                <c:pt idx="573">
                  <c:v>1.032</c:v>
                </c:pt>
                <c:pt idx="574">
                  <c:v>1.0089999999999986</c:v>
                </c:pt>
                <c:pt idx="575">
                  <c:v>0.96000000000000063</c:v>
                </c:pt>
                <c:pt idx="576">
                  <c:v>0.9</c:v>
                </c:pt>
                <c:pt idx="577">
                  <c:v>0.94000000000000061</c:v>
                </c:pt>
                <c:pt idx="578">
                  <c:v>0.92</c:v>
                </c:pt>
                <c:pt idx="579">
                  <c:v>0.92900000000000005</c:v>
                </c:pt>
                <c:pt idx="580">
                  <c:v>0.88</c:v>
                </c:pt>
                <c:pt idx="581">
                  <c:v>0.89500000000000002</c:v>
                </c:pt>
                <c:pt idx="582">
                  <c:v>0.82199999999999995</c:v>
                </c:pt>
                <c:pt idx="583">
                  <c:v>0.84100000000000064</c:v>
                </c:pt>
                <c:pt idx="584">
                  <c:v>0.84000000000000064</c:v>
                </c:pt>
                <c:pt idx="585">
                  <c:v>0.84100000000000064</c:v>
                </c:pt>
                <c:pt idx="586">
                  <c:v>0.85800000000000065</c:v>
                </c:pt>
                <c:pt idx="587">
                  <c:v>0.84000000000000064</c:v>
                </c:pt>
                <c:pt idx="588">
                  <c:v>0.79200000000000004</c:v>
                </c:pt>
                <c:pt idx="589">
                  <c:v>0.7710000000000008</c:v>
                </c:pt>
                <c:pt idx="590">
                  <c:v>0.79800000000000004</c:v>
                </c:pt>
                <c:pt idx="591">
                  <c:v>0.82000000000000062</c:v>
                </c:pt>
                <c:pt idx="592">
                  <c:v>0.86100000000000065</c:v>
                </c:pt>
                <c:pt idx="593">
                  <c:v>0.85300000000000065</c:v>
                </c:pt>
                <c:pt idx="594">
                  <c:v>0.81100000000000005</c:v>
                </c:pt>
                <c:pt idx="595">
                  <c:v>0.79500000000000004</c:v>
                </c:pt>
                <c:pt idx="596">
                  <c:v>0.82900000000000063</c:v>
                </c:pt>
                <c:pt idx="597">
                  <c:v>0.78100000000000003</c:v>
                </c:pt>
                <c:pt idx="598">
                  <c:v>0.77800000000000091</c:v>
                </c:pt>
                <c:pt idx="599">
                  <c:v>0.80200000000000005</c:v>
                </c:pt>
                <c:pt idx="600">
                  <c:v>0.78</c:v>
                </c:pt>
                <c:pt idx="601">
                  <c:v>0.80900000000000005</c:v>
                </c:pt>
                <c:pt idx="602">
                  <c:v>0.79100000000000004</c:v>
                </c:pt>
                <c:pt idx="603">
                  <c:v>0.79300000000000004</c:v>
                </c:pt>
                <c:pt idx="604">
                  <c:v>0.76300000000000079</c:v>
                </c:pt>
                <c:pt idx="605">
                  <c:v>0.76400000000000079</c:v>
                </c:pt>
                <c:pt idx="606">
                  <c:v>0.77900000000000091</c:v>
                </c:pt>
                <c:pt idx="607">
                  <c:v>0.7720000000000008</c:v>
                </c:pt>
                <c:pt idx="608">
                  <c:v>0.72800000000000065</c:v>
                </c:pt>
                <c:pt idx="609">
                  <c:v>0.79700000000000004</c:v>
                </c:pt>
                <c:pt idx="610">
                  <c:v>0.8</c:v>
                </c:pt>
                <c:pt idx="611">
                  <c:v>0.86000000000000065</c:v>
                </c:pt>
                <c:pt idx="612">
                  <c:v>0.83000000000000063</c:v>
                </c:pt>
                <c:pt idx="613">
                  <c:v>0.82900000000000063</c:v>
                </c:pt>
                <c:pt idx="614">
                  <c:v>0.93700000000000061</c:v>
                </c:pt>
                <c:pt idx="615">
                  <c:v>0.91200000000000003</c:v>
                </c:pt>
                <c:pt idx="616">
                  <c:v>0.92700000000000005</c:v>
                </c:pt>
                <c:pt idx="617">
                  <c:v>0.93300000000000005</c:v>
                </c:pt>
                <c:pt idx="618">
                  <c:v>0.87900000000000078</c:v>
                </c:pt>
                <c:pt idx="619">
                  <c:v>0.87400000000000067</c:v>
                </c:pt>
                <c:pt idx="620">
                  <c:v>0.92200000000000004</c:v>
                </c:pt>
                <c:pt idx="621">
                  <c:v>0.93799999999999994</c:v>
                </c:pt>
                <c:pt idx="622">
                  <c:v>0.93400000000000005</c:v>
                </c:pt>
                <c:pt idx="623">
                  <c:v>0.95100000000000062</c:v>
                </c:pt>
                <c:pt idx="624">
                  <c:v>0.93600000000000005</c:v>
                </c:pt>
                <c:pt idx="625">
                  <c:v>0.96500000000000064</c:v>
                </c:pt>
                <c:pt idx="626">
                  <c:v>1.0029999999999986</c:v>
                </c:pt>
                <c:pt idx="627">
                  <c:v>1.04</c:v>
                </c:pt>
                <c:pt idx="628">
                  <c:v>1.0249999999999986</c:v>
                </c:pt>
                <c:pt idx="629">
                  <c:v>1.01</c:v>
                </c:pt>
                <c:pt idx="630">
                  <c:v>1.028</c:v>
                </c:pt>
                <c:pt idx="631">
                  <c:v>1.0449999999999986</c:v>
                </c:pt>
                <c:pt idx="632">
                  <c:v>1.0229999999999986</c:v>
                </c:pt>
                <c:pt idx="633">
                  <c:v>1.036</c:v>
                </c:pt>
                <c:pt idx="634">
                  <c:v>1.0580000000000001</c:v>
                </c:pt>
                <c:pt idx="635">
                  <c:v>1.1140000000000001</c:v>
                </c:pt>
                <c:pt idx="636">
                  <c:v>1.111</c:v>
                </c:pt>
                <c:pt idx="637">
                  <c:v>1.0900000000000001</c:v>
                </c:pt>
                <c:pt idx="638">
                  <c:v>1.0589999999999986</c:v>
                </c:pt>
                <c:pt idx="639">
                  <c:v>1.018</c:v>
                </c:pt>
              </c:numCache>
            </c:numRef>
          </c:val>
        </c:ser>
        <c:ser>
          <c:idx val="2"/>
          <c:order val="2"/>
          <c:tx>
            <c:strRef>
              <c:f>preračuni!$M$2</c:f>
              <c:strCache>
                <c:ptCount val="1"/>
                <c:pt idx="0">
                  <c:v>Španija</c:v>
                </c:pt>
              </c:strCache>
            </c:strRef>
          </c:tx>
          <c:spPr>
            <a:ln w="2540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preračuni!$A$3:$A$642</c:f>
              <c:numCache>
                <c:formatCode>d/m/yy;@</c:formatCode>
                <c:ptCount val="640"/>
                <c:pt idx="0">
                  <c:v>40546</c:v>
                </c:pt>
                <c:pt idx="1">
                  <c:v>40547</c:v>
                </c:pt>
                <c:pt idx="2">
                  <c:v>40548</c:v>
                </c:pt>
                <c:pt idx="3">
                  <c:v>40549</c:v>
                </c:pt>
                <c:pt idx="4">
                  <c:v>40550</c:v>
                </c:pt>
                <c:pt idx="5">
                  <c:v>40553</c:v>
                </c:pt>
                <c:pt idx="6">
                  <c:v>40554</c:v>
                </c:pt>
                <c:pt idx="7">
                  <c:v>40555</c:v>
                </c:pt>
                <c:pt idx="8">
                  <c:v>40556</c:v>
                </c:pt>
                <c:pt idx="9">
                  <c:v>40557</c:v>
                </c:pt>
                <c:pt idx="10">
                  <c:v>40560</c:v>
                </c:pt>
                <c:pt idx="11">
                  <c:v>40561</c:v>
                </c:pt>
                <c:pt idx="12">
                  <c:v>40562</c:v>
                </c:pt>
                <c:pt idx="13">
                  <c:v>40563</c:v>
                </c:pt>
                <c:pt idx="14">
                  <c:v>40564</c:v>
                </c:pt>
                <c:pt idx="15">
                  <c:v>40567</c:v>
                </c:pt>
                <c:pt idx="16">
                  <c:v>40568</c:v>
                </c:pt>
                <c:pt idx="17">
                  <c:v>40569</c:v>
                </c:pt>
                <c:pt idx="18">
                  <c:v>40570</c:v>
                </c:pt>
                <c:pt idx="19">
                  <c:v>40571</c:v>
                </c:pt>
                <c:pt idx="20">
                  <c:v>40574</c:v>
                </c:pt>
                <c:pt idx="21">
                  <c:v>40575</c:v>
                </c:pt>
                <c:pt idx="22">
                  <c:v>40576</c:v>
                </c:pt>
                <c:pt idx="23">
                  <c:v>40577</c:v>
                </c:pt>
                <c:pt idx="24">
                  <c:v>40578</c:v>
                </c:pt>
                <c:pt idx="25">
                  <c:v>40581</c:v>
                </c:pt>
                <c:pt idx="26">
                  <c:v>40582</c:v>
                </c:pt>
                <c:pt idx="27">
                  <c:v>40583</c:v>
                </c:pt>
                <c:pt idx="28">
                  <c:v>40584</c:v>
                </c:pt>
                <c:pt idx="29">
                  <c:v>40585</c:v>
                </c:pt>
                <c:pt idx="30">
                  <c:v>40588</c:v>
                </c:pt>
                <c:pt idx="31">
                  <c:v>40589</c:v>
                </c:pt>
                <c:pt idx="32">
                  <c:v>40590</c:v>
                </c:pt>
                <c:pt idx="33">
                  <c:v>40591</c:v>
                </c:pt>
                <c:pt idx="34">
                  <c:v>40592</c:v>
                </c:pt>
                <c:pt idx="35">
                  <c:v>40595</c:v>
                </c:pt>
                <c:pt idx="36">
                  <c:v>40596</c:v>
                </c:pt>
                <c:pt idx="37">
                  <c:v>40597</c:v>
                </c:pt>
                <c:pt idx="38">
                  <c:v>40598</c:v>
                </c:pt>
                <c:pt idx="39">
                  <c:v>40599</c:v>
                </c:pt>
                <c:pt idx="40">
                  <c:v>40602</c:v>
                </c:pt>
                <c:pt idx="41">
                  <c:v>40603</c:v>
                </c:pt>
                <c:pt idx="42">
                  <c:v>40604</c:v>
                </c:pt>
                <c:pt idx="43">
                  <c:v>40605</c:v>
                </c:pt>
                <c:pt idx="44">
                  <c:v>40606</c:v>
                </c:pt>
                <c:pt idx="45">
                  <c:v>40609</c:v>
                </c:pt>
                <c:pt idx="46">
                  <c:v>40610</c:v>
                </c:pt>
                <c:pt idx="47">
                  <c:v>40611</c:v>
                </c:pt>
                <c:pt idx="48">
                  <c:v>40612</c:v>
                </c:pt>
                <c:pt idx="49">
                  <c:v>40613</c:v>
                </c:pt>
                <c:pt idx="50">
                  <c:v>40616</c:v>
                </c:pt>
                <c:pt idx="51">
                  <c:v>40617</c:v>
                </c:pt>
                <c:pt idx="52">
                  <c:v>40618</c:v>
                </c:pt>
                <c:pt idx="53">
                  <c:v>40619</c:v>
                </c:pt>
                <c:pt idx="54">
                  <c:v>40620</c:v>
                </c:pt>
                <c:pt idx="55">
                  <c:v>40623</c:v>
                </c:pt>
                <c:pt idx="56">
                  <c:v>40624</c:v>
                </c:pt>
                <c:pt idx="57">
                  <c:v>40625</c:v>
                </c:pt>
                <c:pt idx="58">
                  <c:v>40626</c:v>
                </c:pt>
                <c:pt idx="59">
                  <c:v>40627</c:v>
                </c:pt>
                <c:pt idx="60">
                  <c:v>40630</c:v>
                </c:pt>
                <c:pt idx="61">
                  <c:v>40631</c:v>
                </c:pt>
                <c:pt idx="62">
                  <c:v>40632</c:v>
                </c:pt>
                <c:pt idx="63">
                  <c:v>40633</c:v>
                </c:pt>
                <c:pt idx="64">
                  <c:v>40634</c:v>
                </c:pt>
                <c:pt idx="65">
                  <c:v>40637</c:v>
                </c:pt>
                <c:pt idx="66">
                  <c:v>40638</c:v>
                </c:pt>
                <c:pt idx="67">
                  <c:v>40639</c:v>
                </c:pt>
                <c:pt idx="68">
                  <c:v>40640</c:v>
                </c:pt>
                <c:pt idx="69">
                  <c:v>40641</c:v>
                </c:pt>
                <c:pt idx="70">
                  <c:v>40644</c:v>
                </c:pt>
                <c:pt idx="71">
                  <c:v>40645</c:v>
                </c:pt>
                <c:pt idx="72">
                  <c:v>40646</c:v>
                </c:pt>
                <c:pt idx="73">
                  <c:v>40647</c:v>
                </c:pt>
                <c:pt idx="74">
                  <c:v>40648</c:v>
                </c:pt>
                <c:pt idx="75">
                  <c:v>40651</c:v>
                </c:pt>
                <c:pt idx="76">
                  <c:v>40652</c:v>
                </c:pt>
                <c:pt idx="77">
                  <c:v>40653</c:v>
                </c:pt>
                <c:pt idx="78">
                  <c:v>40654</c:v>
                </c:pt>
                <c:pt idx="79">
                  <c:v>40655</c:v>
                </c:pt>
                <c:pt idx="80">
                  <c:v>40658</c:v>
                </c:pt>
                <c:pt idx="81">
                  <c:v>40659</c:v>
                </c:pt>
                <c:pt idx="82">
                  <c:v>40660</c:v>
                </c:pt>
                <c:pt idx="83">
                  <c:v>40661</c:v>
                </c:pt>
                <c:pt idx="84">
                  <c:v>40662</c:v>
                </c:pt>
                <c:pt idx="85">
                  <c:v>40665</c:v>
                </c:pt>
                <c:pt idx="86">
                  <c:v>40666</c:v>
                </c:pt>
                <c:pt idx="87">
                  <c:v>40667</c:v>
                </c:pt>
                <c:pt idx="88">
                  <c:v>40668</c:v>
                </c:pt>
                <c:pt idx="89">
                  <c:v>40669</c:v>
                </c:pt>
                <c:pt idx="90">
                  <c:v>40672</c:v>
                </c:pt>
                <c:pt idx="91">
                  <c:v>40673</c:v>
                </c:pt>
                <c:pt idx="92">
                  <c:v>40674</c:v>
                </c:pt>
                <c:pt idx="93">
                  <c:v>40675</c:v>
                </c:pt>
                <c:pt idx="94">
                  <c:v>40676</c:v>
                </c:pt>
                <c:pt idx="95">
                  <c:v>40679</c:v>
                </c:pt>
                <c:pt idx="96">
                  <c:v>40680</c:v>
                </c:pt>
                <c:pt idx="97">
                  <c:v>40681</c:v>
                </c:pt>
                <c:pt idx="98">
                  <c:v>40682</c:v>
                </c:pt>
                <c:pt idx="99">
                  <c:v>40683</c:v>
                </c:pt>
                <c:pt idx="100">
                  <c:v>40686</c:v>
                </c:pt>
                <c:pt idx="101">
                  <c:v>40687</c:v>
                </c:pt>
                <c:pt idx="102">
                  <c:v>40688</c:v>
                </c:pt>
                <c:pt idx="103">
                  <c:v>40689</c:v>
                </c:pt>
                <c:pt idx="104">
                  <c:v>40690</c:v>
                </c:pt>
                <c:pt idx="105">
                  <c:v>40693</c:v>
                </c:pt>
                <c:pt idx="106">
                  <c:v>40694</c:v>
                </c:pt>
                <c:pt idx="107">
                  <c:v>40695</c:v>
                </c:pt>
                <c:pt idx="108">
                  <c:v>40696</c:v>
                </c:pt>
                <c:pt idx="109">
                  <c:v>40697</c:v>
                </c:pt>
                <c:pt idx="110">
                  <c:v>40700</c:v>
                </c:pt>
                <c:pt idx="111">
                  <c:v>40701</c:v>
                </c:pt>
                <c:pt idx="112">
                  <c:v>40702</c:v>
                </c:pt>
                <c:pt idx="113">
                  <c:v>40703</c:v>
                </c:pt>
                <c:pt idx="114">
                  <c:v>40704</c:v>
                </c:pt>
                <c:pt idx="115">
                  <c:v>40707</c:v>
                </c:pt>
                <c:pt idx="116">
                  <c:v>40708</c:v>
                </c:pt>
                <c:pt idx="117">
                  <c:v>40709</c:v>
                </c:pt>
                <c:pt idx="118">
                  <c:v>40710</c:v>
                </c:pt>
                <c:pt idx="119">
                  <c:v>40711</c:v>
                </c:pt>
                <c:pt idx="120">
                  <c:v>40714</c:v>
                </c:pt>
                <c:pt idx="121">
                  <c:v>40715</c:v>
                </c:pt>
                <c:pt idx="122">
                  <c:v>40716</c:v>
                </c:pt>
                <c:pt idx="123">
                  <c:v>40717</c:v>
                </c:pt>
                <c:pt idx="124">
                  <c:v>40718</c:v>
                </c:pt>
                <c:pt idx="125">
                  <c:v>40721</c:v>
                </c:pt>
                <c:pt idx="126">
                  <c:v>40722</c:v>
                </c:pt>
                <c:pt idx="127">
                  <c:v>40723</c:v>
                </c:pt>
                <c:pt idx="128">
                  <c:v>40724</c:v>
                </c:pt>
                <c:pt idx="129">
                  <c:v>40725</c:v>
                </c:pt>
                <c:pt idx="130">
                  <c:v>40728</c:v>
                </c:pt>
                <c:pt idx="131">
                  <c:v>40729</c:v>
                </c:pt>
                <c:pt idx="132">
                  <c:v>40730</c:v>
                </c:pt>
                <c:pt idx="133">
                  <c:v>40731</c:v>
                </c:pt>
                <c:pt idx="134">
                  <c:v>40732</c:v>
                </c:pt>
                <c:pt idx="135">
                  <c:v>40735</c:v>
                </c:pt>
                <c:pt idx="136">
                  <c:v>40736</c:v>
                </c:pt>
                <c:pt idx="137">
                  <c:v>40737</c:v>
                </c:pt>
                <c:pt idx="138">
                  <c:v>40738</c:v>
                </c:pt>
                <c:pt idx="139">
                  <c:v>40739</c:v>
                </c:pt>
                <c:pt idx="140">
                  <c:v>40742</c:v>
                </c:pt>
                <c:pt idx="141">
                  <c:v>40743</c:v>
                </c:pt>
                <c:pt idx="142">
                  <c:v>40744</c:v>
                </c:pt>
                <c:pt idx="143">
                  <c:v>40745</c:v>
                </c:pt>
                <c:pt idx="144">
                  <c:v>40746</c:v>
                </c:pt>
                <c:pt idx="145">
                  <c:v>40749</c:v>
                </c:pt>
                <c:pt idx="146">
                  <c:v>40750</c:v>
                </c:pt>
                <c:pt idx="147">
                  <c:v>40751</c:v>
                </c:pt>
                <c:pt idx="148">
                  <c:v>40752</c:v>
                </c:pt>
                <c:pt idx="149">
                  <c:v>40753</c:v>
                </c:pt>
                <c:pt idx="150">
                  <c:v>40756</c:v>
                </c:pt>
                <c:pt idx="151">
                  <c:v>40757</c:v>
                </c:pt>
                <c:pt idx="152">
                  <c:v>40758</c:v>
                </c:pt>
                <c:pt idx="153">
                  <c:v>40759</c:v>
                </c:pt>
                <c:pt idx="154">
                  <c:v>40760</c:v>
                </c:pt>
                <c:pt idx="155">
                  <c:v>40763</c:v>
                </c:pt>
                <c:pt idx="156">
                  <c:v>40764</c:v>
                </c:pt>
                <c:pt idx="157">
                  <c:v>40765</c:v>
                </c:pt>
                <c:pt idx="158">
                  <c:v>40766</c:v>
                </c:pt>
                <c:pt idx="159">
                  <c:v>40767</c:v>
                </c:pt>
                <c:pt idx="160">
                  <c:v>40770</c:v>
                </c:pt>
                <c:pt idx="161">
                  <c:v>40771</c:v>
                </c:pt>
                <c:pt idx="162">
                  <c:v>40772</c:v>
                </c:pt>
                <c:pt idx="163">
                  <c:v>40773</c:v>
                </c:pt>
                <c:pt idx="164">
                  <c:v>40774</c:v>
                </c:pt>
                <c:pt idx="165">
                  <c:v>40777</c:v>
                </c:pt>
                <c:pt idx="166">
                  <c:v>40778</c:v>
                </c:pt>
                <c:pt idx="167">
                  <c:v>40779</c:v>
                </c:pt>
                <c:pt idx="168">
                  <c:v>40780</c:v>
                </c:pt>
                <c:pt idx="169">
                  <c:v>40781</c:v>
                </c:pt>
                <c:pt idx="170">
                  <c:v>40784</c:v>
                </c:pt>
                <c:pt idx="171">
                  <c:v>40785</c:v>
                </c:pt>
                <c:pt idx="172">
                  <c:v>40786</c:v>
                </c:pt>
                <c:pt idx="173">
                  <c:v>40787</c:v>
                </c:pt>
                <c:pt idx="174">
                  <c:v>40788</c:v>
                </c:pt>
                <c:pt idx="175">
                  <c:v>40791</c:v>
                </c:pt>
                <c:pt idx="176">
                  <c:v>40792</c:v>
                </c:pt>
                <c:pt idx="177">
                  <c:v>40793</c:v>
                </c:pt>
                <c:pt idx="178">
                  <c:v>40794</c:v>
                </c:pt>
                <c:pt idx="179">
                  <c:v>40795</c:v>
                </c:pt>
                <c:pt idx="180">
                  <c:v>40798</c:v>
                </c:pt>
                <c:pt idx="181">
                  <c:v>40799</c:v>
                </c:pt>
                <c:pt idx="182">
                  <c:v>40800</c:v>
                </c:pt>
                <c:pt idx="183">
                  <c:v>40801</c:v>
                </c:pt>
                <c:pt idx="184">
                  <c:v>40802</c:v>
                </c:pt>
                <c:pt idx="185">
                  <c:v>40805</c:v>
                </c:pt>
                <c:pt idx="186">
                  <c:v>40806</c:v>
                </c:pt>
                <c:pt idx="187">
                  <c:v>40807</c:v>
                </c:pt>
                <c:pt idx="188">
                  <c:v>40808</c:v>
                </c:pt>
                <c:pt idx="189">
                  <c:v>40809</c:v>
                </c:pt>
                <c:pt idx="190">
                  <c:v>40812</c:v>
                </c:pt>
                <c:pt idx="191">
                  <c:v>40813</c:v>
                </c:pt>
                <c:pt idx="192">
                  <c:v>40814</c:v>
                </c:pt>
                <c:pt idx="193">
                  <c:v>40815</c:v>
                </c:pt>
                <c:pt idx="194">
                  <c:v>40816</c:v>
                </c:pt>
                <c:pt idx="195">
                  <c:v>40819</c:v>
                </c:pt>
                <c:pt idx="196">
                  <c:v>40820</c:v>
                </c:pt>
                <c:pt idx="197">
                  <c:v>40821</c:v>
                </c:pt>
                <c:pt idx="198">
                  <c:v>40822</c:v>
                </c:pt>
                <c:pt idx="199">
                  <c:v>40823</c:v>
                </c:pt>
                <c:pt idx="200">
                  <c:v>40826</c:v>
                </c:pt>
                <c:pt idx="201">
                  <c:v>40827</c:v>
                </c:pt>
                <c:pt idx="202">
                  <c:v>40828</c:v>
                </c:pt>
                <c:pt idx="203">
                  <c:v>40829</c:v>
                </c:pt>
                <c:pt idx="204">
                  <c:v>40830</c:v>
                </c:pt>
                <c:pt idx="205">
                  <c:v>40833</c:v>
                </c:pt>
                <c:pt idx="206">
                  <c:v>40834</c:v>
                </c:pt>
                <c:pt idx="207">
                  <c:v>40835</c:v>
                </c:pt>
                <c:pt idx="208">
                  <c:v>40836</c:v>
                </c:pt>
                <c:pt idx="209">
                  <c:v>40837</c:v>
                </c:pt>
                <c:pt idx="210">
                  <c:v>40840</c:v>
                </c:pt>
                <c:pt idx="211">
                  <c:v>40841</c:v>
                </c:pt>
                <c:pt idx="212">
                  <c:v>40842</c:v>
                </c:pt>
                <c:pt idx="213">
                  <c:v>40843</c:v>
                </c:pt>
                <c:pt idx="214">
                  <c:v>40844</c:v>
                </c:pt>
                <c:pt idx="215">
                  <c:v>40847</c:v>
                </c:pt>
                <c:pt idx="216">
                  <c:v>40848</c:v>
                </c:pt>
                <c:pt idx="217">
                  <c:v>40849</c:v>
                </c:pt>
                <c:pt idx="218">
                  <c:v>40850</c:v>
                </c:pt>
                <c:pt idx="219">
                  <c:v>40851</c:v>
                </c:pt>
                <c:pt idx="220">
                  <c:v>40854</c:v>
                </c:pt>
                <c:pt idx="221">
                  <c:v>40855</c:v>
                </c:pt>
                <c:pt idx="222">
                  <c:v>40856</c:v>
                </c:pt>
                <c:pt idx="223">
                  <c:v>40857</c:v>
                </c:pt>
                <c:pt idx="224">
                  <c:v>40858</c:v>
                </c:pt>
                <c:pt idx="225">
                  <c:v>40861</c:v>
                </c:pt>
                <c:pt idx="226">
                  <c:v>40862</c:v>
                </c:pt>
                <c:pt idx="227">
                  <c:v>40863</c:v>
                </c:pt>
                <c:pt idx="228">
                  <c:v>40864</c:v>
                </c:pt>
                <c:pt idx="229">
                  <c:v>40865</c:v>
                </c:pt>
                <c:pt idx="230">
                  <c:v>40868</c:v>
                </c:pt>
                <c:pt idx="231">
                  <c:v>40869</c:v>
                </c:pt>
                <c:pt idx="232">
                  <c:v>40870</c:v>
                </c:pt>
                <c:pt idx="233">
                  <c:v>40871</c:v>
                </c:pt>
                <c:pt idx="234">
                  <c:v>40872</c:v>
                </c:pt>
                <c:pt idx="235">
                  <c:v>40875</c:v>
                </c:pt>
                <c:pt idx="236">
                  <c:v>40876</c:v>
                </c:pt>
                <c:pt idx="237">
                  <c:v>40877</c:v>
                </c:pt>
                <c:pt idx="238">
                  <c:v>40878</c:v>
                </c:pt>
                <c:pt idx="239">
                  <c:v>40879</c:v>
                </c:pt>
                <c:pt idx="240">
                  <c:v>40882</c:v>
                </c:pt>
                <c:pt idx="241">
                  <c:v>40883</c:v>
                </c:pt>
                <c:pt idx="242">
                  <c:v>40884</c:v>
                </c:pt>
                <c:pt idx="243">
                  <c:v>40885</c:v>
                </c:pt>
                <c:pt idx="244">
                  <c:v>40886</c:v>
                </c:pt>
                <c:pt idx="245">
                  <c:v>40889</c:v>
                </c:pt>
                <c:pt idx="246">
                  <c:v>40890</c:v>
                </c:pt>
                <c:pt idx="247">
                  <c:v>40891</c:v>
                </c:pt>
                <c:pt idx="248">
                  <c:v>40892</c:v>
                </c:pt>
                <c:pt idx="249">
                  <c:v>40893</c:v>
                </c:pt>
                <c:pt idx="250">
                  <c:v>40896</c:v>
                </c:pt>
                <c:pt idx="251">
                  <c:v>40897</c:v>
                </c:pt>
                <c:pt idx="252">
                  <c:v>40898</c:v>
                </c:pt>
                <c:pt idx="253">
                  <c:v>40899</c:v>
                </c:pt>
                <c:pt idx="254">
                  <c:v>40900</c:v>
                </c:pt>
                <c:pt idx="255">
                  <c:v>40903</c:v>
                </c:pt>
                <c:pt idx="256">
                  <c:v>40904</c:v>
                </c:pt>
                <c:pt idx="257">
                  <c:v>40905</c:v>
                </c:pt>
                <c:pt idx="258">
                  <c:v>40906</c:v>
                </c:pt>
                <c:pt idx="259">
                  <c:v>40907</c:v>
                </c:pt>
                <c:pt idx="260">
                  <c:v>40910</c:v>
                </c:pt>
                <c:pt idx="261">
                  <c:v>40911</c:v>
                </c:pt>
                <c:pt idx="262">
                  <c:v>40912</c:v>
                </c:pt>
                <c:pt idx="263">
                  <c:v>40913</c:v>
                </c:pt>
                <c:pt idx="264">
                  <c:v>40914</c:v>
                </c:pt>
                <c:pt idx="265">
                  <c:v>40917</c:v>
                </c:pt>
                <c:pt idx="266">
                  <c:v>40918</c:v>
                </c:pt>
                <c:pt idx="267">
                  <c:v>40919</c:v>
                </c:pt>
                <c:pt idx="268">
                  <c:v>40920</c:v>
                </c:pt>
                <c:pt idx="269">
                  <c:v>40921</c:v>
                </c:pt>
                <c:pt idx="270">
                  <c:v>40924</c:v>
                </c:pt>
                <c:pt idx="271">
                  <c:v>40925</c:v>
                </c:pt>
                <c:pt idx="272">
                  <c:v>40926</c:v>
                </c:pt>
                <c:pt idx="273">
                  <c:v>40927</c:v>
                </c:pt>
                <c:pt idx="274">
                  <c:v>40928</c:v>
                </c:pt>
                <c:pt idx="275">
                  <c:v>40931</c:v>
                </c:pt>
                <c:pt idx="276">
                  <c:v>40932</c:v>
                </c:pt>
                <c:pt idx="277">
                  <c:v>40933</c:v>
                </c:pt>
                <c:pt idx="278">
                  <c:v>40934</c:v>
                </c:pt>
                <c:pt idx="279">
                  <c:v>40935</c:v>
                </c:pt>
                <c:pt idx="280">
                  <c:v>40938</c:v>
                </c:pt>
                <c:pt idx="281">
                  <c:v>40939</c:v>
                </c:pt>
                <c:pt idx="282">
                  <c:v>40940</c:v>
                </c:pt>
                <c:pt idx="283">
                  <c:v>40941</c:v>
                </c:pt>
                <c:pt idx="284">
                  <c:v>40942</c:v>
                </c:pt>
                <c:pt idx="285">
                  <c:v>40945</c:v>
                </c:pt>
                <c:pt idx="286">
                  <c:v>40946</c:v>
                </c:pt>
                <c:pt idx="287">
                  <c:v>40947</c:v>
                </c:pt>
                <c:pt idx="288">
                  <c:v>40948</c:v>
                </c:pt>
                <c:pt idx="289">
                  <c:v>40949</c:v>
                </c:pt>
                <c:pt idx="290">
                  <c:v>40952</c:v>
                </c:pt>
                <c:pt idx="291">
                  <c:v>40953</c:v>
                </c:pt>
                <c:pt idx="292">
                  <c:v>40954</c:v>
                </c:pt>
                <c:pt idx="293">
                  <c:v>40955</c:v>
                </c:pt>
                <c:pt idx="294">
                  <c:v>40956</c:v>
                </c:pt>
                <c:pt idx="295">
                  <c:v>40959</c:v>
                </c:pt>
                <c:pt idx="296">
                  <c:v>40960</c:v>
                </c:pt>
                <c:pt idx="297">
                  <c:v>40961</c:v>
                </c:pt>
                <c:pt idx="298">
                  <c:v>40962</c:v>
                </c:pt>
                <c:pt idx="299">
                  <c:v>40963</c:v>
                </c:pt>
                <c:pt idx="300">
                  <c:v>40966</c:v>
                </c:pt>
                <c:pt idx="301">
                  <c:v>40967</c:v>
                </c:pt>
                <c:pt idx="302">
                  <c:v>40968</c:v>
                </c:pt>
                <c:pt idx="303">
                  <c:v>40969</c:v>
                </c:pt>
                <c:pt idx="304">
                  <c:v>40970</c:v>
                </c:pt>
                <c:pt idx="305">
                  <c:v>40973</c:v>
                </c:pt>
                <c:pt idx="306">
                  <c:v>40974</c:v>
                </c:pt>
                <c:pt idx="307">
                  <c:v>40975</c:v>
                </c:pt>
                <c:pt idx="308">
                  <c:v>40976</c:v>
                </c:pt>
                <c:pt idx="309">
                  <c:v>40977</c:v>
                </c:pt>
                <c:pt idx="310">
                  <c:v>40980</c:v>
                </c:pt>
                <c:pt idx="311">
                  <c:v>40981</c:v>
                </c:pt>
                <c:pt idx="312">
                  <c:v>40982</c:v>
                </c:pt>
                <c:pt idx="313">
                  <c:v>40983</c:v>
                </c:pt>
                <c:pt idx="314">
                  <c:v>40984</c:v>
                </c:pt>
                <c:pt idx="315">
                  <c:v>40987</c:v>
                </c:pt>
                <c:pt idx="316">
                  <c:v>40988</c:v>
                </c:pt>
                <c:pt idx="317">
                  <c:v>40989</c:v>
                </c:pt>
                <c:pt idx="318">
                  <c:v>40990</c:v>
                </c:pt>
                <c:pt idx="319">
                  <c:v>40991</c:v>
                </c:pt>
                <c:pt idx="320">
                  <c:v>40994</c:v>
                </c:pt>
                <c:pt idx="321">
                  <c:v>40995</c:v>
                </c:pt>
                <c:pt idx="322">
                  <c:v>40996</c:v>
                </c:pt>
                <c:pt idx="323">
                  <c:v>40997</c:v>
                </c:pt>
                <c:pt idx="324">
                  <c:v>40998</c:v>
                </c:pt>
                <c:pt idx="325">
                  <c:v>41001</c:v>
                </c:pt>
                <c:pt idx="326">
                  <c:v>41002</c:v>
                </c:pt>
                <c:pt idx="327">
                  <c:v>41003</c:v>
                </c:pt>
                <c:pt idx="328">
                  <c:v>41004</c:v>
                </c:pt>
                <c:pt idx="329">
                  <c:v>41005</c:v>
                </c:pt>
                <c:pt idx="330">
                  <c:v>41008</c:v>
                </c:pt>
                <c:pt idx="331">
                  <c:v>41009</c:v>
                </c:pt>
                <c:pt idx="332">
                  <c:v>41010</c:v>
                </c:pt>
                <c:pt idx="333">
                  <c:v>41011</c:v>
                </c:pt>
                <c:pt idx="334">
                  <c:v>41012</c:v>
                </c:pt>
                <c:pt idx="335">
                  <c:v>41015</c:v>
                </c:pt>
                <c:pt idx="336">
                  <c:v>41016</c:v>
                </c:pt>
                <c:pt idx="337">
                  <c:v>41017</c:v>
                </c:pt>
                <c:pt idx="338">
                  <c:v>41018</c:v>
                </c:pt>
                <c:pt idx="339">
                  <c:v>41019</c:v>
                </c:pt>
                <c:pt idx="340">
                  <c:v>41022</c:v>
                </c:pt>
                <c:pt idx="341">
                  <c:v>41023</c:v>
                </c:pt>
                <c:pt idx="342">
                  <c:v>41024</c:v>
                </c:pt>
                <c:pt idx="343">
                  <c:v>41025</c:v>
                </c:pt>
                <c:pt idx="344">
                  <c:v>41026</c:v>
                </c:pt>
                <c:pt idx="345">
                  <c:v>41029</c:v>
                </c:pt>
                <c:pt idx="346">
                  <c:v>41030</c:v>
                </c:pt>
                <c:pt idx="347">
                  <c:v>41031</c:v>
                </c:pt>
                <c:pt idx="348">
                  <c:v>41032</c:v>
                </c:pt>
                <c:pt idx="349">
                  <c:v>41033</c:v>
                </c:pt>
                <c:pt idx="350">
                  <c:v>41036</c:v>
                </c:pt>
                <c:pt idx="351">
                  <c:v>41037</c:v>
                </c:pt>
                <c:pt idx="352">
                  <c:v>41038</c:v>
                </c:pt>
                <c:pt idx="353">
                  <c:v>41039</c:v>
                </c:pt>
                <c:pt idx="354">
                  <c:v>41040</c:v>
                </c:pt>
                <c:pt idx="355">
                  <c:v>41043</c:v>
                </c:pt>
                <c:pt idx="356">
                  <c:v>41044</c:v>
                </c:pt>
                <c:pt idx="357">
                  <c:v>41045</c:v>
                </c:pt>
                <c:pt idx="358">
                  <c:v>41046</c:v>
                </c:pt>
                <c:pt idx="359">
                  <c:v>41047</c:v>
                </c:pt>
                <c:pt idx="360">
                  <c:v>41050</c:v>
                </c:pt>
                <c:pt idx="361">
                  <c:v>41051</c:v>
                </c:pt>
                <c:pt idx="362">
                  <c:v>41052</c:v>
                </c:pt>
                <c:pt idx="363">
                  <c:v>41053</c:v>
                </c:pt>
                <c:pt idx="364">
                  <c:v>41054</c:v>
                </c:pt>
                <c:pt idx="365">
                  <c:v>41057</c:v>
                </c:pt>
                <c:pt idx="366">
                  <c:v>41058</c:v>
                </c:pt>
                <c:pt idx="367">
                  <c:v>41059</c:v>
                </c:pt>
                <c:pt idx="368">
                  <c:v>41060</c:v>
                </c:pt>
                <c:pt idx="369">
                  <c:v>41061</c:v>
                </c:pt>
                <c:pt idx="370">
                  <c:v>41064</c:v>
                </c:pt>
                <c:pt idx="371">
                  <c:v>41065</c:v>
                </c:pt>
                <c:pt idx="372">
                  <c:v>41066</c:v>
                </c:pt>
                <c:pt idx="373">
                  <c:v>41067</c:v>
                </c:pt>
                <c:pt idx="374">
                  <c:v>41068</c:v>
                </c:pt>
                <c:pt idx="375">
                  <c:v>41071</c:v>
                </c:pt>
                <c:pt idx="376">
                  <c:v>41072</c:v>
                </c:pt>
                <c:pt idx="377">
                  <c:v>41073</c:v>
                </c:pt>
                <c:pt idx="378">
                  <c:v>41074</c:v>
                </c:pt>
                <c:pt idx="379">
                  <c:v>41075</c:v>
                </c:pt>
                <c:pt idx="380">
                  <c:v>41078</c:v>
                </c:pt>
                <c:pt idx="381">
                  <c:v>41079</c:v>
                </c:pt>
                <c:pt idx="382">
                  <c:v>41080</c:v>
                </c:pt>
                <c:pt idx="383">
                  <c:v>41081</c:v>
                </c:pt>
                <c:pt idx="384">
                  <c:v>41082</c:v>
                </c:pt>
                <c:pt idx="385">
                  <c:v>41085</c:v>
                </c:pt>
                <c:pt idx="386">
                  <c:v>41086</c:v>
                </c:pt>
                <c:pt idx="387">
                  <c:v>41087</c:v>
                </c:pt>
                <c:pt idx="388">
                  <c:v>41088</c:v>
                </c:pt>
                <c:pt idx="389">
                  <c:v>41089</c:v>
                </c:pt>
                <c:pt idx="390">
                  <c:v>41092</c:v>
                </c:pt>
                <c:pt idx="391">
                  <c:v>41093</c:v>
                </c:pt>
                <c:pt idx="392">
                  <c:v>41094</c:v>
                </c:pt>
                <c:pt idx="393">
                  <c:v>41095</c:v>
                </c:pt>
                <c:pt idx="394">
                  <c:v>41096</c:v>
                </c:pt>
                <c:pt idx="395">
                  <c:v>41099</c:v>
                </c:pt>
                <c:pt idx="396">
                  <c:v>41100</c:v>
                </c:pt>
                <c:pt idx="397">
                  <c:v>41101</c:v>
                </c:pt>
                <c:pt idx="398">
                  <c:v>41102</c:v>
                </c:pt>
                <c:pt idx="399">
                  <c:v>41103</c:v>
                </c:pt>
                <c:pt idx="400">
                  <c:v>41106</c:v>
                </c:pt>
                <c:pt idx="401">
                  <c:v>41107</c:v>
                </c:pt>
                <c:pt idx="402">
                  <c:v>41108</c:v>
                </c:pt>
                <c:pt idx="403">
                  <c:v>41109</c:v>
                </c:pt>
                <c:pt idx="404">
                  <c:v>41110</c:v>
                </c:pt>
                <c:pt idx="405">
                  <c:v>41113</c:v>
                </c:pt>
                <c:pt idx="406">
                  <c:v>41114</c:v>
                </c:pt>
                <c:pt idx="407">
                  <c:v>41115</c:v>
                </c:pt>
                <c:pt idx="408">
                  <c:v>41116</c:v>
                </c:pt>
                <c:pt idx="409">
                  <c:v>41117</c:v>
                </c:pt>
                <c:pt idx="410">
                  <c:v>41120</c:v>
                </c:pt>
                <c:pt idx="411">
                  <c:v>41121</c:v>
                </c:pt>
                <c:pt idx="412">
                  <c:v>41122</c:v>
                </c:pt>
                <c:pt idx="413">
                  <c:v>41123</c:v>
                </c:pt>
                <c:pt idx="414">
                  <c:v>41124</c:v>
                </c:pt>
                <c:pt idx="415">
                  <c:v>41127</c:v>
                </c:pt>
                <c:pt idx="416">
                  <c:v>41128</c:v>
                </c:pt>
                <c:pt idx="417">
                  <c:v>41129</c:v>
                </c:pt>
                <c:pt idx="418">
                  <c:v>41130</c:v>
                </c:pt>
                <c:pt idx="419">
                  <c:v>41131</c:v>
                </c:pt>
                <c:pt idx="420">
                  <c:v>41134</c:v>
                </c:pt>
                <c:pt idx="421">
                  <c:v>41135</c:v>
                </c:pt>
                <c:pt idx="422">
                  <c:v>41136</c:v>
                </c:pt>
                <c:pt idx="423">
                  <c:v>41137</c:v>
                </c:pt>
                <c:pt idx="424">
                  <c:v>41138</c:v>
                </c:pt>
                <c:pt idx="425">
                  <c:v>41141</c:v>
                </c:pt>
                <c:pt idx="426">
                  <c:v>41142</c:v>
                </c:pt>
                <c:pt idx="427">
                  <c:v>41143</c:v>
                </c:pt>
                <c:pt idx="428">
                  <c:v>41144</c:v>
                </c:pt>
                <c:pt idx="429">
                  <c:v>41145</c:v>
                </c:pt>
                <c:pt idx="430">
                  <c:v>41148</c:v>
                </c:pt>
                <c:pt idx="431">
                  <c:v>41149</c:v>
                </c:pt>
                <c:pt idx="432">
                  <c:v>41150</c:v>
                </c:pt>
                <c:pt idx="433">
                  <c:v>41151</c:v>
                </c:pt>
                <c:pt idx="434">
                  <c:v>41152</c:v>
                </c:pt>
                <c:pt idx="435">
                  <c:v>41155</c:v>
                </c:pt>
                <c:pt idx="436">
                  <c:v>41156</c:v>
                </c:pt>
                <c:pt idx="437">
                  <c:v>41157</c:v>
                </c:pt>
                <c:pt idx="438">
                  <c:v>41158</c:v>
                </c:pt>
                <c:pt idx="439">
                  <c:v>41159</c:v>
                </c:pt>
                <c:pt idx="440">
                  <c:v>41162</c:v>
                </c:pt>
                <c:pt idx="441">
                  <c:v>41163</c:v>
                </c:pt>
                <c:pt idx="442">
                  <c:v>41164</c:v>
                </c:pt>
                <c:pt idx="443">
                  <c:v>41165</c:v>
                </c:pt>
                <c:pt idx="444">
                  <c:v>41166</c:v>
                </c:pt>
                <c:pt idx="445">
                  <c:v>41169</c:v>
                </c:pt>
                <c:pt idx="446">
                  <c:v>41170</c:v>
                </c:pt>
                <c:pt idx="447">
                  <c:v>41171</c:v>
                </c:pt>
                <c:pt idx="448">
                  <c:v>41172</c:v>
                </c:pt>
                <c:pt idx="449">
                  <c:v>41173</c:v>
                </c:pt>
                <c:pt idx="450">
                  <c:v>41176</c:v>
                </c:pt>
                <c:pt idx="451">
                  <c:v>41177</c:v>
                </c:pt>
                <c:pt idx="452">
                  <c:v>41178</c:v>
                </c:pt>
                <c:pt idx="453">
                  <c:v>41179</c:v>
                </c:pt>
                <c:pt idx="454">
                  <c:v>41180</c:v>
                </c:pt>
                <c:pt idx="455">
                  <c:v>41183</c:v>
                </c:pt>
                <c:pt idx="456">
                  <c:v>41184</c:v>
                </c:pt>
                <c:pt idx="457">
                  <c:v>41185</c:v>
                </c:pt>
                <c:pt idx="458">
                  <c:v>41186</c:v>
                </c:pt>
                <c:pt idx="459">
                  <c:v>41187</c:v>
                </c:pt>
                <c:pt idx="460">
                  <c:v>41190</c:v>
                </c:pt>
                <c:pt idx="461">
                  <c:v>41191</c:v>
                </c:pt>
                <c:pt idx="462">
                  <c:v>41192</c:v>
                </c:pt>
                <c:pt idx="463">
                  <c:v>41193</c:v>
                </c:pt>
                <c:pt idx="464">
                  <c:v>41194</c:v>
                </c:pt>
                <c:pt idx="465">
                  <c:v>41197</c:v>
                </c:pt>
                <c:pt idx="466">
                  <c:v>41198</c:v>
                </c:pt>
                <c:pt idx="467">
                  <c:v>41199</c:v>
                </c:pt>
                <c:pt idx="468">
                  <c:v>41200</c:v>
                </c:pt>
                <c:pt idx="469">
                  <c:v>41201</c:v>
                </c:pt>
                <c:pt idx="470">
                  <c:v>41204</c:v>
                </c:pt>
                <c:pt idx="471">
                  <c:v>41205</c:v>
                </c:pt>
                <c:pt idx="472">
                  <c:v>41206</c:v>
                </c:pt>
                <c:pt idx="473">
                  <c:v>41207</c:v>
                </c:pt>
                <c:pt idx="474">
                  <c:v>41208</c:v>
                </c:pt>
                <c:pt idx="475">
                  <c:v>41211</c:v>
                </c:pt>
                <c:pt idx="476">
                  <c:v>41212</c:v>
                </c:pt>
                <c:pt idx="477">
                  <c:v>41213</c:v>
                </c:pt>
                <c:pt idx="478">
                  <c:v>41214</c:v>
                </c:pt>
                <c:pt idx="479">
                  <c:v>41215</c:v>
                </c:pt>
                <c:pt idx="480">
                  <c:v>41218</c:v>
                </c:pt>
                <c:pt idx="481">
                  <c:v>41219</c:v>
                </c:pt>
                <c:pt idx="482">
                  <c:v>41220</c:v>
                </c:pt>
                <c:pt idx="483">
                  <c:v>41221</c:v>
                </c:pt>
                <c:pt idx="484">
                  <c:v>41222</c:v>
                </c:pt>
                <c:pt idx="485">
                  <c:v>41225</c:v>
                </c:pt>
                <c:pt idx="486">
                  <c:v>41226</c:v>
                </c:pt>
                <c:pt idx="487">
                  <c:v>41227</c:v>
                </c:pt>
                <c:pt idx="488">
                  <c:v>41228</c:v>
                </c:pt>
                <c:pt idx="489">
                  <c:v>41229</c:v>
                </c:pt>
                <c:pt idx="490">
                  <c:v>41232</c:v>
                </c:pt>
                <c:pt idx="491">
                  <c:v>41233</c:v>
                </c:pt>
                <c:pt idx="492">
                  <c:v>41234</c:v>
                </c:pt>
                <c:pt idx="493">
                  <c:v>41235</c:v>
                </c:pt>
                <c:pt idx="494">
                  <c:v>41236</c:v>
                </c:pt>
                <c:pt idx="495">
                  <c:v>41239</c:v>
                </c:pt>
                <c:pt idx="496">
                  <c:v>41240</c:v>
                </c:pt>
                <c:pt idx="497">
                  <c:v>41241</c:v>
                </c:pt>
                <c:pt idx="498">
                  <c:v>41242</c:v>
                </c:pt>
                <c:pt idx="499">
                  <c:v>41243</c:v>
                </c:pt>
                <c:pt idx="500">
                  <c:v>41246</c:v>
                </c:pt>
                <c:pt idx="501">
                  <c:v>41247</c:v>
                </c:pt>
                <c:pt idx="502">
                  <c:v>41248</c:v>
                </c:pt>
                <c:pt idx="503">
                  <c:v>41249</c:v>
                </c:pt>
                <c:pt idx="504">
                  <c:v>41250</c:v>
                </c:pt>
                <c:pt idx="505">
                  <c:v>41253</c:v>
                </c:pt>
                <c:pt idx="506">
                  <c:v>41254</c:v>
                </c:pt>
                <c:pt idx="507">
                  <c:v>41255</c:v>
                </c:pt>
                <c:pt idx="508">
                  <c:v>41256</c:v>
                </c:pt>
                <c:pt idx="509">
                  <c:v>41257</c:v>
                </c:pt>
                <c:pt idx="510">
                  <c:v>41260</c:v>
                </c:pt>
                <c:pt idx="511">
                  <c:v>41261</c:v>
                </c:pt>
                <c:pt idx="512">
                  <c:v>41262</c:v>
                </c:pt>
                <c:pt idx="513">
                  <c:v>41263</c:v>
                </c:pt>
                <c:pt idx="514">
                  <c:v>41264</c:v>
                </c:pt>
                <c:pt idx="515">
                  <c:v>41267</c:v>
                </c:pt>
                <c:pt idx="516">
                  <c:v>41268</c:v>
                </c:pt>
                <c:pt idx="517">
                  <c:v>41269</c:v>
                </c:pt>
                <c:pt idx="518">
                  <c:v>41270</c:v>
                </c:pt>
                <c:pt idx="519">
                  <c:v>41271</c:v>
                </c:pt>
                <c:pt idx="520">
                  <c:v>41274</c:v>
                </c:pt>
                <c:pt idx="521">
                  <c:v>41275</c:v>
                </c:pt>
                <c:pt idx="522">
                  <c:v>41276</c:v>
                </c:pt>
                <c:pt idx="523">
                  <c:v>41277</c:v>
                </c:pt>
                <c:pt idx="524">
                  <c:v>41278</c:v>
                </c:pt>
                <c:pt idx="525">
                  <c:v>41281</c:v>
                </c:pt>
                <c:pt idx="526">
                  <c:v>41282</c:v>
                </c:pt>
                <c:pt idx="527">
                  <c:v>41283</c:v>
                </c:pt>
                <c:pt idx="528">
                  <c:v>41284</c:v>
                </c:pt>
                <c:pt idx="529">
                  <c:v>41285</c:v>
                </c:pt>
                <c:pt idx="530">
                  <c:v>41288</c:v>
                </c:pt>
                <c:pt idx="531">
                  <c:v>41289</c:v>
                </c:pt>
                <c:pt idx="532">
                  <c:v>41290</c:v>
                </c:pt>
                <c:pt idx="533">
                  <c:v>41291</c:v>
                </c:pt>
                <c:pt idx="534">
                  <c:v>41292</c:v>
                </c:pt>
                <c:pt idx="535">
                  <c:v>41295</c:v>
                </c:pt>
                <c:pt idx="536">
                  <c:v>41296</c:v>
                </c:pt>
                <c:pt idx="537">
                  <c:v>41297</c:v>
                </c:pt>
                <c:pt idx="538">
                  <c:v>41298</c:v>
                </c:pt>
                <c:pt idx="539">
                  <c:v>41299</c:v>
                </c:pt>
                <c:pt idx="540">
                  <c:v>41302</c:v>
                </c:pt>
                <c:pt idx="541">
                  <c:v>41303</c:v>
                </c:pt>
                <c:pt idx="542">
                  <c:v>41304</c:v>
                </c:pt>
                <c:pt idx="543">
                  <c:v>41305</c:v>
                </c:pt>
                <c:pt idx="544">
                  <c:v>41306</c:v>
                </c:pt>
                <c:pt idx="545">
                  <c:v>41309</c:v>
                </c:pt>
                <c:pt idx="546">
                  <c:v>41310</c:v>
                </c:pt>
                <c:pt idx="547">
                  <c:v>41311</c:v>
                </c:pt>
                <c:pt idx="548">
                  <c:v>41312</c:v>
                </c:pt>
                <c:pt idx="549">
                  <c:v>41313</c:v>
                </c:pt>
                <c:pt idx="550">
                  <c:v>41316</c:v>
                </c:pt>
                <c:pt idx="551">
                  <c:v>41317</c:v>
                </c:pt>
                <c:pt idx="552">
                  <c:v>41318</c:v>
                </c:pt>
                <c:pt idx="553">
                  <c:v>41319</c:v>
                </c:pt>
                <c:pt idx="554">
                  <c:v>41320</c:v>
                </c:pt>
                <c:pt idx="555">
                  <c:v>41323</c:v>
                </c:pt>
                <c:pt idx="556">
                  <c:v>41324</c:v>
                </c:pt>
                <c:pt idx="557">
                  <c:v>41325</c:v>
                </c:pt>
                <c:pt idx="558">
                  <c:v>41326</c:v>
                </c:pt>
                <c:pt idx="559">
                  <c:v>41327</c:v>
                </c:pt>
                <c:pt idx="560">
                  <c:v>41330</c:v>
                </c:pt>
                <c:pt idx="561">
                  <c:v>41331</c:v>
                </c:pt>
                <c:pt idx="562">
                  <c:v>41332</c:v>
                </c:pt>
                <c:pt idx="563">
                  <c:v>41333</c:v>
                </c:pt>
                <c:pt idx="564">
                  <c:v>41334</c:v>
                </c:pt>
                <c:pt idx="565">
                  <c:v>41337</c:v>
                </c:pt>
                <c:pt idx="566">
                  <c:v>41338</c:v>
                </c:pt>
                <c:pt idx="567">
                  <c:v>41339</c:v>
                </c:pt>
                <c:pt idx="568">
                  <c:v>41340</c:v>
                </c:pt>
                <c:pt idx="569">
                  <c:v>41341</c:v>
                </c:pt>
                <c:pt idx="570">
                  <c:v>41344</c:v>
                </c:pt>
                <c:pt idx="571">
                  <c:v>41345</c:v>
                </c:pt>
                <c:pt idx="572">
                  <c:v>41346</c:v>
                </c:pt>
                <c:pt idx="573">
                  <c:v>41347</c:v>
                </c:pt>
                <c:pt idx="574">
                  <c:v>41348</c:v>
                </c:pt>
                <c:pt idx="575">
                  <c:v>41351</c:v>
                </c:pt>
                <c:pt idx="576">
                  <c:v>41352</c:v>
                </c:pt>
                <c:pt idx="577">
                  <c:v>41353</c:v>
                </c:pt>
                <c:pt idx="578">
                  <c:v>41354</c:v>
                </c:pt>
                <c:pt idx="579">
                  <c:v>41355</c:v>
                </c:pt>
                <c:pt idx="580">
                  <c:v>41358</c:v>
                </c:pt>
                <c:pt idx="581">
                  <c:v>41359</c:v>
                </c:pt>
                <c:pt idx="582">
                  <c:v>41360</c:v>
                </c:pt>
                <c:pt idx="583">
                  <c:v>41361</c:v>
                </c:pt>
                <c:pt idx="584">
                  <c:v>41362</c:v>
                </c:pt>
                <c:pt idx="585">
                  <c:v>41365</c:v>
                </c:pt>
                <c:pt idx="586">
                  <c:v>41366</c:v>
                </c:pt>
                <c:pt idx="587">
                  <c:v>41367</c:v>
                </c:pt>
                <c:pt idx="588">
                  <c:v>41368</c:v>
                </c:pt>
                <c:pt idx="589">
                  <c:v>41369</c:v>
                </c:pt>
                <c:pt idx="590">
                  <c:v>41372</c:v>
                </c:pt>
                <c:pt idx="591">
                  <c:v>41373</c:v>
                </c:pt>
                <c:pt idx="592">
                  <c:v>41374</c:v>
                </c:pt>
                <c:pt idx="593">
                  <c:v>41375</c:v>
                </c:pt>
                <c:pt idx="594">
                  <c:v>41376</c:v>
                </c:pt>
                <c:pt idx="595">
                  <c:v>41379</c:v>
                </c:pt>
                <c:pt idx="596">
                  <c:v>41380</c:v>
                </c:pt>
                <c:pt idx="597">
                  <c:v>41381</c:v>
                </c:pt>
                <c:pt idx="598">
                  <c:v>41382</c:v>
                </c:pt>
                <c:pt idx="599">
                  <c:v>41383</c:v>
                </c:pt>
                <c:pt idx="600">
                  <c:v>41386</c:v>
                </c:pt>
                <c:pt idx="601">
                  <c:v>41387</c:v>
                </c:pt>
                <c:pt idx="602">
                  <c:v>41388</c:v>
                </c:pt>
                <c:pt idx="603">
                  <c:v>41389</c:v>
                </c:pt>
                <c:pt idx="604">
                  <c:v>41390</c:v>
                </c:pt>
                <c:pt idx="605">
                  <c:v>41393</c:v>
                </c:pt>
                <c:pt idx="606">
                  <c:v>41394</c:v>
                </c:pt>
                <c:pt idx="607">
                  <c:v>41395</c:v>
                </c:pt>
                <c:pt idx="608">
                  <c:v>41396</c:v>
                </c:pt>
                <c:pt idx="609">
                  <c:v>41397</c:v>
                </c:pt>
                <c:pt idx="610">
                  <c:v>41400</c:v>
                </c:pt>
                <c:pt idx="611">
                  <c:v>41401</c:v>
                </c:pt>
                <c:pt idx="612">
                  <c:v>41402</c:v>
                </c:pt>
                <c:pt idx="613">
                  <c:v>41403</c:v>
                </c:pt>
                <c:pt idx="614">
                  <c:v>41404</c:v>
                </c:pt>
                <c:pt idx="615">
                  <c:v>41407</c:v>
                </c:pt>
                <c:pt idx="616">
                  <c:v>41408</c:v>
                </c:pt>
                <c:pt idx="617">
                  <c:v>41409</c:v>
                </c:pt>
                <c:pt idx="618">
                  <c:v>41410</c:v>
                </c:pt>
                <c:pt idx="619">
                  <c:v>41411</c:v>
                </c:pt>
                <c:pt idx="620">
                  <c:v>41414</c:v>
                </c:pt>
                <c:pt idx="621">
                  <c:v>41415</c:v>
                </c:pt>
                <c:pt idx="622">
                  <c:v>41416</c:v>
                </c:pt>
                <c:pt idx="623">
                  <c:v>41417</c:v>
                </c:pt>
                <c:pt idx="624">
                  <c:v>41418</c:v>
                </c:pt>
                <c:pt idx="625">
                  <c:v>41421</c:v>
                </c:pt>
                <c:pt idx="626">
                  <c:v>41422</c:v>
                </c:pt>
                <c:pt idx="627">
                  <c:v>41423</c:v>
                </c:pt>
                <c:pt idx="628">
                  <c:v>41424</c:v>
                </c:pt>
                <c:pt idx="629">
                  <c:v>41425</c:v>
                </c:pt>
                <c:pt idx="630">
                  <c:v>41428</c:v>
                </c:pt>
                <c:pt idx="631">
                  <c:v>41429</c:v>
                </c:pt>
                <c:pt idx="632">
                  <c:v>41430</c:v>
                </c:pt>
                <c:pt idx="633">
                  <c:v>41431</c:v>
                </c:pt>
                <c:pt idx="634">
                  <c:v>41432</c:v>
                </c:pt>
                <c:pt idx="635">
                  <c:v>41435</c:v>
                </c:pt>
                <c:pt idx="636">
                  <c:v>41436</c:v>
                </c:pt>
                <c:pt idx="637">
                  <c:v>41437</c:v>
                </c:pt>
                <c:pt idx="638">
                  <c:v>41438</c:v>
                </c:pt>
                <c:pt idx="639">
                  <c:v>41439</c:v>
                </c:pt>
              </c:numCache>
            </c:numRef>
          </c:cat>
          <c:val>
            <c:numRef>
              <c:f>preračuni!$D$3:$D$642</c:f>
              <c:numCache>
                <c:formatCode>General</c:formatCode>
                <c:ptCount val="640"/>
                <c:pt idx="11" formatCode="0.00">
                  <c:v>5.6059999999999945</c:v>
                </c:pt>
                <c:pt idx="12" formatCode="0.00">
                  <c:v>5.4809999999999999</c:v>
                </c:pt>
                <c:pt idx="13" formatCode="0.00">
                  <c:v>5.4370000000000003</c:v>
                </c:pt>
                <c:pt idx="14" formatCode="0.00">
                  <c:v>5.3019999999999996</c:v>
                </c:pt>
                <c:pt idx="15" formatCode="0.00">
                  <c:v>5.234</c:v>
                </c:pt>
                <c:pt idx="16" formatCode="0.00">
                  <c:v>5.3179999999999943</c:v>
                </c:pt>
                <c:pt idx="17" formatCode="0.00">
                  <c:v>5.407</c:v>
                </c:pt>
                <c:pt idx="18" formatCode="0.00">
                  <c:v>5.4770000000000003</c:v>
                </c:pt>
                <c:pt idx="19" formatCode="0.00">
                  <c:v>5.4390000000000063</c:v>
                </c:pt>
                <c:pt idx="20" formatCode="0.00">
                  <c:v>5.35</c:v>
                </c:pt>
                <c:pt idx="21" formatCode="0.00">
                  <c:v>5.1939999999999955</c:v>
                </c:pt>
                <c:pt idx="22" formatCode="0.00">
                  <c:v>5.0780000000000003</c:v>
                </c:pt>
                <c:pt idx="23" formatCode="0.00">
                  <c:v>5.1689999999999943</c:v>
                </c:pt>
                <c:pt idx="24" formatCode="0.00">
                  <c:v>5.1319999999999997</c:v>
                </c:pt>
                <c:pt idx="25" formatCode="0.00">
                  <c:v>5.2290000000000001</c:v>
                </c:pt>
                <c:pt idx="26" formatCode="0.00">
                  <c:v>5.2919999999999998</c:v>
                </c:pt>
                <c:pt idx="27" formatCode="0.00">
                  <c:v>5.2960000000000003</c:v>
                </c:pt>
                <c:pt idx="28" formatCode="0.00">
                  <c:v>5.3109999999999955</c:v>
                </c:pt>
                <c:pt idx="29" formatCode="0.00">
                  <c:v>5.3539999999999965</c:v>
                </c:pt>
                <c:pt idx="30" formatCode="0.00">
                  <c:v>5.4340000000000002</c:v>
                </c:pt>
                <c:pt idx="31" formatCode="0.00">
                  <c:v>5.3939999999999975</c:v>
                </c:pt>
                <c:pt idx="32" formatCode="0.00">
                  <c:v>5.3159999999999945</c:v>
                </c:pt>
                <c:pt idx="33" formatCode="0.00">
                  <c:v>5.3439999999999985</c:v>
                </c:pt>
                <c:pt idx="34" formatCode="0.00">
                  <c:v>5.3559999999999945</c:v>
                </c:pt>
                <c:pt idx="35" formatCode="0.00">
                  <c:v>5.3410000000000002</c:v>
                </c:pt>
                <c:pt idx="36" formatCode="0.00">
                  <c:v>5.34</c:v>
                </c:pt>
                <c:pt idx="37" formatCode="0.00">
                  <c:v>5.3369999999999997</c:v>
                </c:pt>
                <c:pt idx="38" formatCode="0.00">
                  <c:v>5.3529999999999944</c:v>
                </c:pt>
                <c:pt idx="39" formatCode="0.00">
                  <c:v>5.3860000000000001</c:v>
                </c:pt>
                <c:pt idx="40" formatCode="0.00">
                  <c:v>5.37</c:v>
                </c:pt>
                <c:pt idx="41" formatCode="0.00">
                  <c:v>5.3410000000000002</c:v>
                </c:pt>
                <c:pt idx="42" formatCode="0.00">
                  <c:v>5.31</c:v>
                </c:pt>
                <c:pt idx="43" formatCode="0.00">
                  <c:v>5.3879999999999955</c:v>
                </c:pt>
                <c:pt idx="44" formatCode="0.00">
                  <c:v>5.3730000000000002</c:v>
                </c:pt>
                <c:pt idx="45" formatCode="0.00">
                  <c:v>5.3659999999999943</c:v>
                </c:pt>
                <c:pt idx="46" formatCode="0.00">
                  <c:v>5.4660000000000002</c:v>
                </c:pt>
                <c:pt idx="47" formatCode="0.00">
                  <c:v>5.4950000000000001</c:v>
                </c:pt>
                <c:pt idx="48" formatCode="0.00">
                  <c:v>5.4980000000000002</c:v>
                </c:pt>
                <c:pt idx="49" formatCode="0.00">
                  <c:v>5.4139999999999997</c:v>
                </c:pt>
                <c:pt idx="50" formatCode="0.00">
                  <c:v>5.2560000000000002</c:v>
                </c:pt>
                <c:pt idx="51" formatCode="0.00">
                  <c:v>5.1819999999999995</c:v>
                </c:pt>
                <c:pt idx="52" formatCode="0.00">
                  <c:v>5.1599999999999975</c:v>
                </c:pt>
                <c:pt idx="53" formatCode="0.00">
                  <c:v>5.2269999999999985</c:v>
                </c:pt>
                <c:pt idx="54" formatCode="0.00">
                  <c:v>5.1539999999999955</c:v>
                </c:pt>
                <c:pt idx="55" formatCode="0.00">
                  <c:v>5.1379999999999955</c:v>
                </c:pt>
                <c:pt idx="56" formatCode="0.00">
                  <c:v>5.1779999999999955</c:v>
                </c:pt>
                <c:pt idx="57" formatCode="0.00">
                  <c:v>5.1619999999999955</c:v>
                </c:pt>
                <c:pt idx="58" formatCode="0.00">
                  <c:v>5.1599999999999975</c:v>
                </c:pt>
                <c:pt idx="59" formatCode="0.00">
                  <c:v>5.1619999999999955</c:v>
                </c:pt>
                <c:pt idx="60" formatCode="0.00">
                  <c:v>5.165999999999995</c:v>
                </c:pt>
                <c:pt idx="61" formatCode="0.00">
                  <c:v>5.1939999999999955</c:v>
                </c:pt>
                <c:pt idx="62" formatCode="0.00">
                  <c:v>5.1949999999999941</c:v>
                </c:pt>
                <c:pt idx="63" formatCode="0.00">
                  <c:v>5.2839999999999998</c:v>
                </c:pt>
                <c:pt idx="64" formatCode="0.00">
                  <c:v>5.3019999999999996</c:v>
                </c:pt>
                <c:pt idx="65" formatCode="0.00">
                  <c:v>5.2690000000000001</c:v>
                </c:pt>
                <c:pt idx="66" formatCode="0.00">
                  <c:v>5.2839999999999998</c:v>
                </c:pt>
                <c:pt idx="67" formatCode="0.00">
                  <c:v>5.2210000000000001</c:v>
                </c:pt>
                <c:pt idx="68" formatCode="0.00">
                  <c:v>5.23</c:v>
                </c:pt>
                <c:pt idx="69" formatCode="0.00">
                  <c:v>5.2530000000000001</c:v>
                </c:pt>
                <c:pt idx="70" formatCode="0.00">
                  <c:v>5.2290000000000001</c:v>
                </c:pt>
                <c:pt idx="71" formatCode="0.00">
                  <c:v>5.1779999999999955</c:v>
                </c:pt>
                <c:pt idx="72" formatCode="0.00">
                  <c:v>5.22</c:v>
                </c:pt>
                <c:pt idx="73" formatCode="0.00">
                  <c:v>5.3109999999999955</c:v>
                </c:pt>
                <c:pt idx="74" formatCode="0.00">
                  <c:v>5.4050000000000002</c:v>
                </c:pt>
                <c:pt idx="75" formatCode="0.00">
                  <c:v>5.5410000000000004</c:v>
                </c:pt>
                <c:pt idx="76" formatCode="0.00">
                  <c:v>5.4950000000000001</c:v>
                </c:pt>
                <c:pt idx="77" formatCode="0.00">
                  <c:v>5.4580000000000002</c:v>
                </c:pt>
                <c:pt idx="78" formatCode="0.00">
                  <c:v>5.4580000000000002</c:v>
                </c:pt>
                <c:pt idx="79" formatCode="0.00">
                  <c:v>5.4580000000000002</c:v>
                </c:pt>
                <c:pt idx="80" formatCode="0.00">
                  <c:v>5.4580000000000002</c:v>
                </c:pt>
                <c:pt idx="81" formatCode="0.00">
                  <c:v>5.4930000000000003</c:v>
                </c:pt>
                <c:pt idx="82" formatCode="0.00">
                  <c:v>5.4770000000000003</c:v>
                </c:pt>
                <c:pt idx="83" formatCode="0.00">
                  <c:v>5.3760000000000003</c:v>
                </c:pt>
                <c:pt idx="84" formatCode="0.00">
                  <c:v>5.2780000000000014</c:v>
                </c:pt>
                <c:pt idx="85" formatCode="0.00">
                  <c:v>5.2669999999999995</c:v>
                </c:pt>
                <c:pt idx="86" formatCode="0.00">
                  <c:v>5.2480000000000002</c:v>
                </c:pt>
                <c:pt idx="87" formatCode="0.00">
                  <c:v>5.2460000000000004</c:v>
                </c:pt>
                <c:pt idx="88" formatCode="0.00">
                  <c:v>5.226</c:v>
                </c:pt>
                <c:pt idx="89" formatCode="0.00">
                  <c:v>5.23</c:v>
                </c:pt>
                <c:pt idx="90" formatCode="0.00">
                  <c:v>5.3109999999999955</c:v>
                </c:pt>
                <c:pt idx="91" formatCode="0.00">
                  <c:v>5.2639999999999985</c:v>
                </c:pt>
                <c:pt idx="92" formatCode="0.00">
                  <c:v>5.2460000000000004</c:v>
                </c:pt>
                <c:pt idx="93" formatCode="0.00">
                  <c:v>5.2080000000000002</c:v>
                </c:pt>
                <c:pt idx="94" formatCode="0.00">
                  <c:v>5.2489999999999997</c:v>
                </c:pt>
                <c:pt idx="95" formatCode="0.00">
                  <c:v>5.2409999999999997</c:v>
                </c:pt>
                <c:pt idx="96" formatCode="0.00">
                  <c:v>5.3010000000000002</c:v>
                </c:pt>
                <c:pt idx="97" formatCode="0.00">
                  <c:v>5.351</c:v>
                </c:pt>
                <c:pt idx="98" formatCode="0.00">
                  <c:v>5.383</c:v>
                </c:pt>
                <c:pt idx="99" formatCode="0.00">
                  <c:v>5.4710000000000063</c:v>
                </c:pt>
                <c:pt idx="100" formatCode="0.00">
                  <c:v>5.5</c:v>
                </c:pt>
                <c:pt idx="101" formatCode="0.00">
                  <c:v>5.46</c:v>
                </c:pt>
                <c:pt idx="102" formatCode="0.00">
                  <c:v>5.3439999999999985</c:v>
                </c:pt>
                <c:pt idx="103" formatCode="0.00">
                  <c:v>5.2919999999999998</c:v>
                </c:pt>
                <c:pt idx="104" formatCode="0.00">
                  <c:v>5.3119999999999985</c:v>
                </c:pt>
                <c:pt idx="105" formatCode="0.00">
                  <c:v>5.375</c:v>
                </c:pt>
                <c:pt idx="106" formatCode="0.00">
                  <c:v>5.3539999999999965</c:v>
                </c:pt>
                <c:pt idx="107" formatCode="0.00">
                  <c:v>5.3109999999999955</c:v>
                </c:pt>
                <c:pt idx="108" formatCode="0.00">
                  <c:v>5.2850000000000001</c:v>
                </c:pt>
                <c:pt idx="109" formatCode="0.00">
                  <c:v>5.2210000000000001</c:v>
                </c:pt>
                <c:pt idx="110" formatCode="0.00">
                  <c:v>5.2569999999999997</c:v>
                </c:pt>
                <c:pt idx="111" formatCode="0.00">
                  <c:v>5.3209999999999944</c:v>
                </c:pt>
                <c:pt idx="112" formatCode="0.00">
                  <c:v>5.3639999999999946</c:v>
                </c:pt>
                <c:pt idx="113" formatCode="0.00">
                  <c:v>5.4310000000000063</c:v>
                </c:pt>
                <c:pt idx="114" formatCode="0.00">
                  <c:v>5.4630000000000001</c:v>
                </c:pt>
                <c:pt idx="115" formatCode="0.00">
                  <c:v>5.484</c:v>
                </c:pt>
                <c:pt idx="116" formatCode="0.00">
                  <c:v>5.4580000000000002</c:v>
                </c:pt>
                <c:pt idx="117" formatCode="0.00">
                  <c:v>5.5389999999999997</c:v>
                </c:pt>
                <c:pt idx="118" formatCode="0.00">
                  <c:v>5.649</c:v>
                </c:pt>
                <c:pt idx="119" formatCode="0.00">
                  <c:v>5.5639999999999965</c:v>
                </c:pt>
                <c:pt idx="120" formatCode="0.00">
                  <c:v>5.58</c:v>
                </c:pt>
                <c:pt idx="121" formatCode="0.00">
                  <c:v>5.4829999999999997</c:v>
                </c:pt>
                <c:pt idx="122" formatCode="0.00">
                  <c:v>5.5229999999999944</c:v>
                </c:pt>
                <c:pt idx="123" formatCode="0.00">
                  <c:v>5.622999999999994</c:v>
                </c:pt>
                <c:pt idx="124" formatCode="0.00">
                  <c:v>5.67</c:v>
                </c:pt>
                <c:pt idx="125" formatCode="0.00">
                  <c:v>5.6790000000000003</c:v>
                </c:pt>
                <c:pt idx="126" formatCode="0.00">
                  <c:v>5.6239999999999943</c:v>
                </c:pt>
                <c:pt idx="127" formatCode="0.00">
                  <c:v>5.5639999999999965</c:v>
                </c:pt>
                <c:pt idx="128" formatCode="0.00">
                  <c:v>5.4359999999999999</c:v>
                </c:pt>
                <c:pt idx="129" formatCode="0.00">
                  <c:v>5.3719999999999999</c:v>
                </c:pt>
                <c:pt idx="130" formatCode="0.00">
                  <c:v>5.39</c:v>
                </c:pt>
                <c:pt idx="131" formatCode="0.00">
                  <c:v>5.4740000000000002</c:v>
                </c:pt>
                <c:pt idx="132" formatCode="0.00">
                  <c:v>5.5939999999999985</c:v>
                </c:pt>
                <c:pt idx="133" formatCode="0.00">
                  <c:v>5.6119999999999965</c:v>
                </c:pt>
                <c:pt idx="134" formatCode="0.00">
                  <c:v>5.6639999999999944</c:v>
                </c:pt>
                <c:pt idx="135" formatCode="0.00">
                  <c:v>6.0069999999999997</c:v>
                </c:pt>
                <c:pt idx="136" formatCode="0.00">
                  <c:v>5.8319999999999999</c:v>
                </c:pt>
                <c:pt idx="137" formatCode="0.00">
                  <c:v>5.8010000000000002</c:v>
                </c:pt>
                <c:pt idx="138" formatCode="0.00">
                  <c:v>5.8519999999999985</c:v>
                </c:pt>
                <c:pt idx="139" formatCode="0.00">
                  <c:v>6.0449999999999955</c:v>
                </c:pt>
                <c:pt idx="140" formatCode="0.00">
                  <c:v>6.2930000000000001</c:v>
                </c:pt>
                <c:pt idx="141" formatCode="0.00">
                  <c:v>6.0730000000000004</c:v>
                </c:pt>
                <c:pt idx="142" formatCode="0.00">
                  <c:v>5.9630000000000001</c:v>
                </c:pt>
                <c:pt idx="143" formatCode="0.00">
                  <c:v>5.7089999999999996</c:v>
                </c:pt>
                <c:pt idx="144" formatCode="0.00">
                  <c:v>5.74</c:v>
                </c:pt>
                <c:pt idx="145" formatCode="0.00">
                  <c:v>5.9989999999999997</c:v>
                </c:pt>
                <c:pt idx="146" formatCode="0.00">
                  <c:v>5.9340000000000002</c:v>
                </c:pt>
                <c:pt idx="147" formatCode="0.00">
                  <c:v>5.9470000000000001</c:v>
                </c:pt>
                <c:pt idx="148" formatCode="0.00">
                  <c:v>6.0060000000000002</c:v>
                </c:pt>
                <c:pt idx="149" formatCode="0.00">
                  <c:v>6.0590000000000002</c:v>
                </c:pt>
                <c:pt idx="150" formatCode="0.00">
                  <c:v>6.18</c:v>
                </c:pt>
                <c:pt idx="151" formatCode="0.00">
                  <c:v>6.2639999999999985</c:v>
                </c:pt>
                <c:pt idx="152" formatCode="0.00">
                  <c:v>6.2309999999999999</c:v>
                </c:pt>
                <c:pt idx="153" formatCode="0.00">
                  <c:v>6.2709999999999999</c:v>
                </c:pt>
                <c:pt idx="154" formatCode="0.00">
                  <c:v>6.032</c:v>
                </c:pt>
                <c:pt idx="155" formatCode="0.00">
                  <c:v>5.1379999999999955</c:v>
                </c:pt>
                <c:pt idx="156" formatCode="0.00">
                  <c:v>5.0549999999999944</c:v>
                </c:pt>
                <c:pt idx="157" formatCode="0.00">
                  <c:v>5.0030000000000001</c:v>
                </c:pt>
                <c:pt idx="158" formatCode="0.00">
                  <c:v>4.9790000000000063</c:v>
                </c:pt>
                <c:pt idx="159" formatCode="0.00">
                  <c:v>4.9690000000000003</c:v>
                </c:pt>
                <c:pt idx="160" formatCode="0.00">
                  <c:v>4.968</c:v>
                </c:pt>
                <c:pt idx="161" formatCode="0.00">
                  <c:v>4.9660000000000002</c:v>
                </c:pt>
                <c:pt idx="162" formatCode="0.00">
                  <c:v>4.9269999999999996</c:v>
                </c:pt>
                <c:pt idx="163" formatCode="0.00">
                  <c:v>4.9660000000000002</c:v>
                </c:pt>
                <c:pt idx="164" formatCode="0.00">
                  <c:v>4.9420000000000002</c:v>
                </c:pt>
                <c:pt idx="165" formatCode="0.00">
                  <c:v>4.9480000000000004</c:v>
                </c:pt>
                <c:pt idx="166" formatCode="0.00">
                  <c:v>4.9729999999999999</c:v>
                </c:pt>
                <c:pt idx="167" formatCode="0.00">
                  <c:v>4.9930000000000003</c:v>
                </c:pt>
                <c:pt idx="168" formatCode="0.00">
                  <c:v>4.9809999999999999</c:v>
                </c:pt>
                <c:pt idx="169" formatCode="0.00">
                  <c:v>4.9859999999999998</c:v>
                </c:pt>
                <c:pt idx="170" formatCode="0.00">
                  <c:v>4.992</c:v>
                </c:pt>
                <c:pt idx="171" formatCode="0.00">
                  <c:v>5.0190000000000001</c:v>
                </c:pt>
                <c:pt idx="172" formatCode="0.00">
                  <c:v>5.03</c:v>
                </c:pt>
                <c:pt idx="173" formatCode="0.00">
                  <c:v>5.0369999999999999</c:v>
                </c:pt>
                <c:pt idx="174" formatCode="0.00">
                  <c:v>5.1099999999999985</c:v>
                </c:pt>
                <c:pt idx="175" formatCode="0.00">
                  <c:v>5.2379999999999995</c:v>
                </c:pt>
                <c:pt idx="176" formatCode="0.00">
                  <c:v>5.165999999999995</c:v>
                </c:pt>
                <c:pt idx="177" formatCode="0.00">
                  <c:v>4.9809999999999999</c:v>
                </c:pt>
                <c:pt idx="178" formatCode="0.00">
                  <c:v>5.01</c:v>
                </c:pt>
                <c:pt idx="179" formatCode="0.00">
                  <c:v>5.1379999999999955</c:v>
                </c:pt>
                <c:pt idx="180" formatCode="0.00">
                  <c:v>5.3079999999999945</c:v>
                </c:pt>
                <c:pt idx="181" formatCode="0.00">
                  <c:v>5.3619999999999965</c:v>
                </c:pt>
                <c:pt idx="182" formatCode="0.00">
                  <c:v>5.34</c:v>
                </c:pt>
                <c:pt idx="183" formatCode="0.00">
                  <c:v>5.3839999999999995</c:v>
                </c:pt>
                <c:pt idx="184" formatCode="0.00">
                  <c:v>5.2759999999999998</c:v>
                </c:pt>
                <c:pt idx="185" formatCode="0.00">
                  <c:v>5.3289999999999944</c:v>
                </c:pt>
                <c:pt idx="186" formatCode="0.00">
                  <c:v>5.3529999999999944</c:v>
                </c:pt>
                <c:pt idx="187" formatCode="0.00">
                  <c:v>5.3870000000000005</c:v>
                </c:pt>
                <c:pt idx="188" formatCode="0.00">
                  <c:v>5.2750000000000004</c:v>
                </c:pt>
                <c:pt idx="189" formatCode="0.00">
                  <c:v>5.1899999999999995</c:v>
                </c:pt>
                <c:pt idx="190" formatCode="0.00">
                  <c:v>5.1449999999999942</c:v>
                </c:pt>
                <c:pt idx="191" formatCode="0.00">
                  <c:v>5.03</c:v>
                </c:pt>
                <c:pt idx="192" formatCode="0.00">
                  <c:v>5.0629999999999944</c:v>
                </c:pt>
                <c:pt idx="193" formatCode="0.00">
                  <c:v>5.0810000000000004</c:v>
                </c:pt>
                <c:pt idx="194" formatCode="0.00">
                  <c:v>5.1169999999999956</c:v>
                </c:pt>
                <c:pt idx="195" formatCode="0.00">
                  <c:v>5.1029999999999944</c:v>
                </c:pt>
                <c:pt idx="196" formatCode="0.00">
                  <c:v>5.0750000000000002</c:v>
                </c:pt>
                <c:pt idx="197" formatCode="0.00">
                  <c:v>5.0619999999999985</c:v>
                </c:pt>
                <c:pt idx="198" formatCode="0.00">
                  <c:v>4.9879999999999995</c:v>
                </c:pt>
                <c:pt idx="199" formatCode="0.00">
                  <c:v>4.9690000000000003</c:v>
                </c:pt>
                <c:pt idx="200" formatCode="0.00">
                  <c:v>4.9700000000000024</c:v>
                </c:pt>
                <c:pt idx="201" formatCode="0.00">
                  <c:v>5.008</c:v>
                </c:pt>
                <c:pt idx="202" formatCode="0.00">
                  <c:v>5.101</c:v>
                </c:pt>
                <c:pt idx="203" formatCode="0.00">
                  <c:v>5.1879999999999944</c:v>
                </c:pt>
                <c:pt idx="204" formatCode="0.00">
                  <c:v>5.2269999999999985</c:v>
                </c:pt>
                <c:pt idx="205" formatCode="0.00">
                  <c:v>5.2930000000000001</c:v>
                </c:pt>
                <c:pt idx="206" formatCode="0.00">
                  <c:v>5.3369999999999997</c:v>
                </c:pt>
                <c:pt idx="207" formatCode="0.00">
                  <c:v>5.3860000000000001</c:v>
                </c:pt>
                <c:pt idx="208" formatCode="0.00">
                  <c:v>5.5129999999999955</c:v>
                </c:pt>
                <c:pt idx="209" formatCode="0.00">
                  <c:v>5.4530000000000003</c:v>
                </c:pt>
                <c:pt idx="210" formatCode="0.00">
                  <c:v>5.5269999999999975</c:v>
                </c:pt>
                <c:pt idx="211" formatCode="0.00">
                  <c:v>5.5190000000000001</c:v>
                </c:pt>
                <c:pt idx="212" formatCode="0.00">
                  <c:v>5.46</c:v>
                </c:pt>
                <c:pt idx="213" formatCode="0.00">
                  <c:v>5.3129999999999944</c:v>
                </c:pt>
                <c:pt idx="214" formatCode="0.00">
                  <c:v>5.49</c:v>
                </c:pt>
                <c:pt idx="215" formatCode="0.00">
                  <c:v>5.5259999999999945</c:v>
                </c:pt>
                <c:pt idx="216" formatCode="0.00">
                  <c:v>5.5049999999999955</c:v>
                </c:pt>
                <c:pt idx="217" formatCode="0.00">
                  <c:v>5.4450000000000003</c:v>
                </c:pt>
                <c:pt idx="218" formatCode="0.00">
                  <c:v>5.4820000000000002</c:v>
                </c:pt>
                <c:pt idx="219" formatCode="0.00">
                  <c:v>5.5569999999999995</c:v>
                </c:pt>
                <c:pt idx="220" formatCode="0.00">
                  <c:v>5.6079999999999943</c:v>
                </c:pt>
                <c:pt idx="221" formatCode="0.00">
                  <c:v>5.6019999999999985</c:v>
                </c:pt>
                <c:pt idx="222" formatCode="0.00">
                  <c:v>5.7880000000000003</c:v>
                </c:pt>
                <c:pt idx="223" formatCode="0.00">
                  <c:v>5.8289999999999944</c:v>
                </c:pt>
                <c:pt idx="224" formatCode="0.00">
                  <c:v>5.8199999999999985</c:v>
                </c:pt>
                <c:pt idx="225" formatCode="0.00">
                  <c:v>6.0720000000000001</c:v>
                </c:pt>
                <c:pt idx="226" formatCode="0.00">
                  <c:v>6.3010000000000002</c:v>
                </c:pt>
                <c:pt idx="227" formatCode="0.00">
                  <c:v>6.38</c:v>
                </c:pt>
                <c:pt idx="228" formatCode="0.00">
                  <c:v>6.4539999999999997</c:v>
                </c:pt>
                <c:pt idx="229" formatCode="0.00">
                  <c:v>6.3449999999999944</c:v>
                </c:pt>
                <c:pt idx="230" formatCode="0.00">
                  <c:v>6.5120000000000005</c:v>
                </c:pt>
                <c:pt idx="231" formatCode="0.00">
                  <c:v>6.5720000000000001</c:v>
                </c:pt>
                <c:pt idx="232" formatCode="0.00">
                  <c:v>6.614999999999994</c:v>
                </c:pt>
                <c:pt idx="233" formatCode="0.00">
                  <c:v>6.601</c:v>
                </c:pt>
                <c:pt idx="234" formatCode="0.00">
                  <c:v>6.665999999999995</c:v>
                </c:pt>
                <c:pt idx="235" formatCode="0.00">
                  <c:v>6.5389999999999997</c:v>
                </c:pt>
                <c:pt idx="236" formatCode="0.00">
                  <c:v>6.364999999999994</c:v>
                </c:pt>
                <c:pt idx="237" formatCode="0.00">
                  <c:v>6.2009999999999996</c:v>
                </c:pt>
                <c:pt idx="238" formatCode="0.00">
                  <c:v>5.7009999999999996</c:v>
                </c:pt>
                <c:pt idx="239" formatCode="0.00">
                  <c:v>5.6259999999999941</c:v>
                </c:pt>
                <c:pt idx="240" formatCode="0.00">
                  <c:v>5.09</c:v>
                </c:pt>
                <c:pt idx="241" formatCode="0.00">
                  <c:v>5.1819999999999995</c:v>
                </c:pt>
                <c:pt idx="242" formatCode="0.00">
                  <c:v>5.3959999999999955</c:v>
                </c:pt>
                <c:pt idx="243" formatCode="0.00">
                  <c:v>5.7839999999999998</c:v>
                </c:pt>
                <c:pt idx="244" formatCode="0.00">
                  <c:v>5.7119999999999997</c:v>
                </c:pt>
                <c:pt idx="245" formatCode="0.00">
                  <c:v>5.75</c:v>
                </c:pt>
                <c:pt idx="246" formatCode="0.00">
                  <c:v>5.6769999999999996</c:v>
                </c:pt>
                <c:pt idx="247" formatCode="0.00">
                  <c:v>5.6509999999999945</c:v>
                </c:pt>
                <c:pt idx="248" formatCode="0.00">
                  <c:v>5.3919999999999995</c:v>
                </c:pt>
                <c:pt idx="249" formatCode="0.00">
                  <c:v>5.2639999999999985</c:v>
                </c:pt>
                <c:pt idx="250" formatCode="0.00">
                  <c:v>5.1319999999999997</c:v>
                </c:pt>
                <c:pt idx="251" formatCode="0.00">
                  <c:v>5.03</c:v>
                </c:pt>
                <c:pt idx="252" formatCode="0.00">
                  <c:v>5.234</c:v>
                </c:pt>
                <c:pt idx="253" formatCode="0.00">
                  <c:v>5.3219999999999965</c:v>
                </c:pt>
                <c:pt idx="254" formatCode="0.00">
                  <c:v>5.3219999999999965</c:v>
                </c:pt>
                <c:pt idx="255" formatCode="0.00">
                  <c:v>5.3219999999999965</c:v>
                </c:pt>
                <c:pt idx="256" formatCode="0.00">
                  <c:v>5.2889999999999997</c:v>
                </c:pt>
                <c:pt idx="257" formatCode="0.00">
                  <c:v>5.1079999999999943</c:v>
                </c:pt>
                <c:pt idx="258" formatCode="0.00">
                  <c:v>5.13</c:v>
                </c:pt>
                <c:pt idx="259" formatCode="0.00">
                  <c:v>5.04</c:v>
                </c:pt>
                <c:pt idx="260" formatCode="0.00">
                  <c:v>5.0639999999999965</c:v>
                </c:pt>
                <c:pt idx="261" formatCode="0.00">
                  <c:v>5.25</c:v>
                </c:pt>
                <c:pt idx="262" formatCode="0.00">
                  <c:v>5.3949999999999942</c:v>
                </c:pt>
                <c:pt idx="263" formatCode="0.00">
                  <c:v>5.6</c:v>
                </c:pt>
                <c:pt idx="264" formatCode="0.00">
                  <c:v>5.6690000000000005</c:v>
                </c:pt>
                <c:pt idx="265" formatCode="0.00">
                  <c:v>5.524999999999995</c:v>
                </c:pt>
                <c:pt idx="266" formatCode="0.00">
                  <c:v>5.4509999999999996</c:v>
                </c:pt>
                <c:pt idx="267" formatCode="0.00">
                  <c:v>5.29</c:v>
                </c:pt>
                <c:pt idx="268" formatCode="0.00">
                  <c:v>5.0969999999999995</c:v>
                </c:pt>
                <c:pt idx="269" formatCode="0.00">
                  <c:v>5.1899999999999995</c:v>
                </c:pt>
                <c:pt idx="270" formatCode="0.00">
                  <c:v>5.1499999999999995</c:v>
                </c:pt>
                <c:pt idx="271" formatCode="0.00">
                  <c:v>5.0999999999999996</c:v>
                </c:pt>
                <c:pt idx="272" formatCode="0.00">
                  <c:v>5.1119999999999965</c:v>
                </c:pt>
                <c:pt idx="273" formatCode="0.00">
                  <c:v>5.1890000000000001</c:v>
                </c:pt>
                <c:pt idx="274" formatCode="0.00">
                  <c:v>5.157999999999995</c:v>
                </c:pt>
                <c:pt idx="275" formatCode="0.00">
                  <c:v>5.1239999999999943</c:v>
                </c:pt>
                <c:pt idx="276" formatCode="0.00">
                  <c:v>5.1319999999999997</c:v>
                </c:pt>
                <c:pt idx="277" formatCode="0.00">
                  <c:v>5.0880000000000001</c:v>
                </c:pt>
                <c:pt idx="278" formatCode="0.00">
                  <c:v>4.9039999999999999</c:v>
                </c:pt>
                <c:pt idx="279" formatCode="0.00">
                  <c:v>4.665999999999995</c:v>
                </c:pt>
                <c:pt idx="280" formatCode="0.00">
                  <c:v>4.7510000000000003</c:v>
                </c:pt>
                <c:pt idx="281" formatCode="0.00">
                  <c:v>4.7</c:v>
                </c:pt>
                <c:pt idx="282" formatCode="0.00">
                  <c:v>4.5890000000000004</c:v>
                </c:pt>
                <c:pt idx="283" formatCode="0.00">
                  <c:v>4.6710000000000003</c:v>
                </c:pt>
                <c:pt idx="284" formatCode="0.00">
                  <c:v>4.7290000000000001</c:v>
                </c:pt>
                <c:pt idx="285" formatCode="0.00">
                  <c:v>4.7850000000000001</c:v>
                </c:pt>
                <c:pt idx="286" formatCode="0.00">
                  <c:v>4.8309999999999995</c:v>
                </c:pt>
                <c:pt idx="287" formatCode="0.00">
                  <c:v>4.9580000000000002</c:v>
                </c:pt>
                <c:pt idx="288" formatCode="0.00">
                  <c:v>4.9239999999999995</c:v>
                </c:pt>
                <c:pt idx="289" formatCode="0.00">
                  <c:v>5.0419999999999998</c:v>
                </c:pt>
                <c:pt idx="290" formatCode="0.00">
                  <c:v>5.0019999999999998</c:v>
                </c:pt>
                <c:pt idx="291" formatCode="0.00">
                  <c:v>5.0369999999999999</c:v>
                </c:pt>
                <c:pt idx="292" formatCode="0.00">
                  <c:v>5.1919999999999975</c:v>
                </c:pt>
                <c:pt idx="293" formatCode="0.00">
                  <c:v>5.0869999999999997</c:v>
                </c:pt>
                <c:pt idx="294" formatCode="0.00">
                  <c:v>5.0169999999999995</c:v>
                </c:pt>
                <c:pt idx="295" formatCode="0.00">
                  <c:v>4.9300000000000024</c:v>
                </c:pt>
                <c:pt idx="296" formatCode="0.00">
                  <c:v>4.8780000000000001</c:v>
                </c:pt>
                <c:pt idx="297" formatCode="0.00">
                  <c:v>4.8629999999999942</c:v>
                </c:pt>
                <c:pt idx="298" formatCode="0.00">
                  <c:v>4.8449999999999944</c:v>
                </c:pt>
                <c:pt idx="299" formatCode="0.00">
                  <c:v>4.8199999999999985</c:v>
                </c:pt>
                <c:pt idx="300" formatCode="0.00">
                  <c:v>4.7960000000000003</c:v>
                </c:pt>
                <c:pt idx="301" formatCode="0.00">
                  <c:v>4.8380000000000001</c:v>
                </c:pt>
                <c:pt idx="302" formatCode="0.00">
                  <c:v>4.7850000000000001</c:v>
                </c:pt>
                <c:pt idx="303" formatCode="0.00">
                  <c:v>4.6669999999999945</c:v>
                </c:pt>
                <c:pt idx="304" formatCode="0.00">
                  <c:v>4.6869999999999985</c:v>
                </c:pt>
                <c:pt idx="305" formatCode="0.00">
                  <c:v>4.758</c:v>
                </c:pt>
                <c:pt idx="306" formatCode="0.00">
                  <c:v>4.9329999999999998</c:v>
                </c:pt>
                <c:pt idx="307" formatCode="0.00">
                  <c:v>4.8860000000000001</c:v>
                </c:pt>
                <c:pt idx="308" formatCode="0.00">
                  <c:v>4.859</c:v>
                </c:pt>
                <c:pt idx="309" formatCode="0.00">
                  <c:v>4.7960000000000003</c:v>
                </c:pt>
                <c:pt idx="310" formatCode="0.00">
                  <c:v>4.8619999999999965</c:v>
                </c:pt>
                <c:pt idx="311" formatCode="0.00">
                  <c:v>4.9509999999999996</c:v>
                </c:pt>
                <c:pt idx="312" formatCode="0.00">
                  <c:v>4.9720000000000004</c:v>
                </c:pt>
                <c:pt idx="313" formatCode="0.00">
                  <c:v>5.0010000000000003</c:v>
                </c:pt>
                <c:pt idx="314" formatCode="0.00">
                  <c:v>5.008</c:v>
                </c:pt>
                <c:pt idx="315" formatCode="0.00">
                  <c:v>5.0060000000000002</c:v>
                </c:pt>
                <c:pt idx="316" formatCode="0.00">
                  <c:v>5.04</c:v>
                </c:pt>
                <c:pt idx="317" formatCode="0.00">
                  <c:v>5.2169999999999996</c:v>
                </c:pt>
                <c:pt idx="318" formatCode="0.00">
                  <c:v>5.3279999999999941</c:v>
                </c:pt>
                <c:pt idx="319" formatCode="0.00">
                  <c:v>5.2119999999999997</c:v>
                </c:pt>
                <c:pt idx="320" formatCode="0.00">
                  <c:v>5.181</c:v>
                </c:pt>
                <c:pt idx="321" formatCode="0.00">
                  <c:v>5.2069999999999999</c:v>
                </c:pt>
                <c:pt idx="322" formatCode="0.00">
                  <c:v>5.1919999999999975</c:v>
                </c:pt>
                <c:pt idx="323" formatCode="0.00">
                  <c:v>5.3259999999999943</c:v>
                </c:pt>
                <c:pt idx="324" formatCode="0.00">
                  <c:v>5.226</c:v>
                </c:pt>
                <c:pt idx="325" formatCode="0.00">
                  <c:v>5.2249999999999943</c:v>
                </c:pt>
                <c:pt idx="326" formatCode="0.00">
                  <c:v>5.3239999999999945</c:v>
                </c:pt>
                <c:pt idx="327" formatCode="0.00">
                  <c:v>5.5659999999999945</c:v>
                </c:pt>
                <c:pt idx="328" formatCode="0.00">
                  <c:v>5.649</c:v>
                </c:pt>
                <c:pt idx="329" formatCode="0.00">
                  <c:v>5.6499999999999995</c:v>
                </c:pt>
                <c:pt idx="330" formatCode="0.00">
                  <c:v>5.649</c:v>
                </c:pt>
                <c:pt idx="331" formatCode="0.00">
                  <c:v>5.8579999999999943</c:v>
                </c:pt>
                <c:pt idx="332" formatCode="0.00">
                  <c:v>5.7569999999999997</c:v>
                </c:pt>
                <c:pt idx="333" formatCode="0.00">
                  <c:v>5.7069999999999999</c:v>
                </c:pt>
                <c:pt idx="334" formatCode="0.00">
                  <c:v>5.8410000000000002</c:v>
                </c:pt>
                <c:pt idx="335" formatCode="0.00">
                  <c:v>5.9239999999999995</c:v>
                </c:pt>
                <c:pt idx="336" formatCode="0.00">
                  <c:v>5.7389999999999999</c:v>
                </c:pt>
                <c:pt idx="337" formatCode="0.00">
                  <c:v>5.6919999999999975</c:v>
                </c:pt>
                <c:pt idx="338" formatCode="0.00">
                  <c:v>5.7770000000000001</c:v>
                </c:pt>
                <c:pt idx="339" formatCode="0.00">
                  <c:v>5.8289999999999944</c:v>
                </c:pt>
                <c:pt idx="340" formatCode="0.00">
                  <c:v>5.875</c:v>
                </c:pt>
                <c:pt idx="341" formatCode="0.00">
                  <c:v>5.7450000000000001</c:v>
                </c:pt>
                <c:pt idx="342" formatCode="0.00">
                  <c:v>5.6790000000000003</c:v>
                </c:pt>
                <c:pt idx="343" formatCode="0.00">
                  <c:v>5.7139999999999995</c:v>
                </c:pt>
                <c:pt idx="344" formatCode="0.00">
                  <c:v>5.7690000000000001</c:v>
                </c:pt>
                <c:pt idx="345" formatCode="0.00">
                  <c:v>5.665999999999995</c:v>
                </c:pt>
                <c:pt idx="346" formatCode="0.00">
                  <c:v>5.71</c:v>
                </c:pt>
                <c:pt idx="347" formatCode="0.00">
                  <c:v>5.7450000000000001</c:v>
                </c:pt>
                <c:pt idx="348" formatCode="0.00">
                  <c:v>5.6760000000000002</c:v>
                </c:pt>
                <c:pt idx="349" formatCode="0.00">
                  <c:v>5.6279999999999921</c:v>
                </c:pt>
                <c:pt idx="350" formatCode="0.00">
                  <c:v>5.6339999999999995</c:v>
                </c:pt>
                <c:pt idx="351" formatCode="0.00">
                  <c:v>5.7309999999999999</c:v>
                </c:pt>
                <c:pt idx="352" formatCode="0.00">
                  <c:v>5.9660000000000002</c:v>
                </c:pt>
                <c:pt idx="353" formatCode="0.00">
                  <c:v>5.864999999999994</c:v>
                </c:pt>
                <c:pt idx="354" formatCode="0.00">
                  <c:v>5.8939999999999975</c:v>
                </c:pt>
                <c:pt idx="355" formatCode="0.00">
                  <c:v>6.1109999999999944</c:v>
                </c:pt>
                <c:pt idx="356" formatCode="0.00">
                  <c:v>6.2370000000000001</c:v>
                </c:pt>
                <c:pt idx="357" formatCode="0.00">
                  <c:v>6.1689999999999943</c:v>
                </c:pt>
                <c:pt idx="358" formatCode="0.00">
                  <c:v>6.1919999999999975</c:v>
                </c:pt>
                <c:pt idx="359" formatCode="0.00">
                  <c:v>6.1419999999999995</c:v>
                </c:pt>
                <c:pt idx="360" formatCode="0.00">
                  <c:v>6.1589999999999945</c:v>
                </c:pt>
                <c:pt idx="361" formatCode="0.00">
                  <c:v>5.9639999999999995</c:v>
                </c:pt>
                <c:pt idx="362" formatCode="0.00">
                  <c:v>6.1059999999999945</c:v>
                </c:pt>
                <c:pt idx="363" formatCode="0.00">
                  <c:v>6.0569999999999995</c:v>
                </c:pt>
                <c:pt idx="364" formatCode="0.00">
                  <c:v>6.22</c:v>
                </c:pt>
                <c:pt idx="365" formatCode="0.00">
                  <c:v>6.3739999999999997</c:v>
                </c:pt>
                <c:pt idx="366" formatCode="0.00">
                  <c:v>6.3539999999999965</c:v>
                </c:pt>
                <c:pt idx="367" formatCode="0.00">
                  <c:v>6.569</c:v>
                </c:pt>
                <c:pt idx="368" formatCode="0.00">
                  <c:v>6.4740000000000002</c:v>
                </c:pt>
                <c:pt idx="369" formatCode="0.00">
                  <c:v>6.41</c:v>
                </c:pt>
                <c:pt idx="370" formatCode="0.00">
                  <c:v>6.2620000000000005</c:v>
                </c:pt>
                <c:pt idx="371" formatCode="0.00">
                  <c:v>6.1749999999999945</c:v>
                </c:pt>
                <c:pt idx="372" formatCode="0.00">
                  <c:v>6.1589999999999945</c:v>
                </c:pt>
                <c:pt idx="373" formatCode="0.00">
                  <c:v>5.9690000000000003</c:v>
                </c:pt>
                <c:pt idx="374" formatCode="0.00">
                  <c:v>6.1139999999999946</c:v>
                </c:pt>
                <c:pt idx="375" formatCode="0.00">
                  <c:v>6.3890000000000002</c:v>
                </c:pt>
                <c:pt idx="376" formatCode="0.00">
                  <c:v>6.5880000000000001</c:v>
                </c:pt>
                <c:pt idx="377" formatCode="0.00">
                  <c:v>6.6319999999999997</c:v>
                </c:pt>
                <c:pt idx="378" formatCode="0.00">
                  <c:v>6.8</c:v>
                </c:pt>
                <c:pt idx="379" formatCode="0.00">
                  <c:v>6.7539999999999996</c:v>
                </c:pt>
                <c:pt idx="380" formatCode="0.00">
                  <c:v>7.0490000000000004</c:v>
                </c:pt>
                <c:pt idx="381" formatCode="0.00">
                  <c:v>6.9300000000000024</c:v>
                </c:pt>
                <c:pt idx="382" formatCode="0.00">
                  <c:v>6.6439999999999975</c:v>
                </c:pt>
                <c:pt idx="383" formatCode="0.00">
                  <c:v>6.5090000000000003</c:v>
                </c:pt>
                <c:pt idx="384" formatCode="0.00">
                  <c:v>6.2539999999999996</c:v>
                </c:pt>
                <c:pt idx="385" formatCode="0.00">
                  <c:v>6.5419999999999998</c:v>
                </c:pt>
                <c:pt idx="386" formatCode="0.00">
                  <c:v>6.7850000000000001</c:v>
                </c:pt>
                <c:pt idx="387" formatCode="0.00">
                  <c:v>6.8269999999999955</c:v>
                </c:pt>
                <c:pt idx="388" formatCode="0.00">
                  <c:v>6.8460000000000001</c:v>
                </c:pt>
                <c:pt idx="389" formatCode="0.00">
                  <c:v>6.2249999999999943</c:v>
                </c:pt>
                <c:pt idx="390" formatCode="0.00">
                  <c:v>6.2690000000000001</c:v>
                </c:pt>
                <c:pt idx="391" formatCode="0.00">
                  <c:v>6.14</c:v>
                </c:pt>
                <c:pt idx="392" formatCode="0.00">
                  <c:v>6.3010000000000002</c:v>
                </c:pt>
                <c:pt idx="393" formatCode="0.00">
                  <c:v>6.6719999999999997</c:v>
                </c:pt>
                <c:pt idx="394" formatCode="0.00">
                  <c:v>6.8490000000000002</c:v>
                </c:pt>
                <c:pt idx="395" formatCode="0.00">
                  <c:v>6.9569999999999999</c:v>
                </c:pt>
                <c:pt idx="396" formatCode="0.00">
                  <c:v>6.7139999999999995</c:v>
                </c:pt>
                <c:pt idx="397" formatCode="0.00">
                  <c:v>6.4740000000000002</c:v>
                </c:pt>
                <c:pt idx="398" formatCode="0.00">
                  <c:v>6.5330000000000004</c:v>
                </c:pt>
                <c:pt idx="399" formatCode="0.00">
                  <c:v>6.5529999999999955</c:v>
                </c:pt>
                <c:pt idx="400" formatCode="0.00">
                  <c:v>6.7069999999999999</c:v>
                </c:pt>
                <c:pt idx="401" formatCode="0.00">
                  <c:v>6.71</c:v>
                </c:pt>
                <c:pt idx="402" formatCode="0.00">
                  <c:v>6.864999999999994</c:v>
                </c:pt>
                <c:pt idx="403" formatCode="0.00">
                  <c:v>6.9239999999999995</c:v>
                </c:pt>
                <c:pt idx="404" formatCode="0.00">
                  <c:v>7.1829999999999945</c:v>
                </c:pt>
                <c:pt idx="405" formatCode="0.00">
                  <c:v>7.3769999999999998</c:v>
                </c:pt>
                <c:pt idx="406" formatCode="0.00">
                  <c:v>7.5440000000000005</c:v>
                </c:pt>
                <c:pt idx="407" formatCode="0.00">
                  <c:v>7.2949999999999955</c:v>
                </c:pt>
                <c:pt idx="408" formatCode="0.00">
                  <c:v>6.84</c:v>
                </c:pt>
                <c:pt idx="409" formatCode="0.00">
                  <c:v>6.6639999999999944</c:v>
                </c:pt>
                <c:pt idx="410" formatCode="0.00">
                  <c:v>6.524999999999995</c:v>
                </c:pt>
                <c:pt idx="411" formatCode="0.00">
                  <c:v>6.6589999999999945</c:v>
                </c:pt>
                <c:pt idx="412" formatCode="0.00">
                  <c:v>6.6469999999999985</c:v>
                </c:pt>
                <c:pt idx="413" formatCode="0.00">
                  <c:v>7.1169999999999956</c:v>
                </c:pt>
                <c:pt idx="414" formatCode="0.00">
                  <c:v>6.7759999999999998</c:v>
                </c:pt>
                <c:pt idx="415" formatCode="0.00">
                  <c:v>6.665999999999995</c:v>
                </c:pt>
                <c:pt idx="416" formatCode="0.00">
                  <c:v>6.7759999999999998</c:v>
                </c:pt>
                <c:pt idx="417" formatCode="0.00">
                  <c:v>6.8049999999999944</c:v>
                </c:pt>
                <c:pt idx="418" formatCode="0.00">
                  <c:v>6.7910000000000004</c:v>
                </c:pt>
                <c:pt idx="419" formatCode="0.00">
                  <c:v>6.8479999999999945</c:v>
                </c:pt>
                <c:pt idx="420" formatCode="0.00">
                  <c:v>6.8100000000000005</c:v>
                </c:pt>
                <c:pt idx="421" formatCode="0.00">
                  <c:v>6.7</c:v>
                </c:pt>
                <c:pt idx="422" formatCode="0.00">
                  <c:v>6.624999999999992</c:v>
                </c:pt>
                <c:pt idx="423" formatCode="0.00">
                  <c:v>6.5049999999999955</c:v>
                </c:pt>
                <c:pt idx="424" formatCode="0.00">
                  <c:v>6.4210000000000003</c:v>
                </c:pt>
                <c:pt idx="425" formatCode="0.00">
                  <c:v>6.2430000000000003</c:v>
                </c:pt>
                <c:pt idx="426" formatCode="0.00">
                  <c:v>6.1679999999999939</c:v>
                </c:pt>
                <c:pt idx="427" formatCode="0.00">
                  <c:v>6.2269999999999985</c:v>
                </c:pt>
                <c:pt idx="428" formatCode="0.00">
                  <c:v>6.3019999999999996</c:v>
                </c:pt>
                <c:pt idx="429" formatCode="0.00">
                  <c:v>6.3780000000000001</c:v>
                </c:pt>
                <c:pt idx="430" formatCode="0.00">
                  <c:v>6.3339999999999996</c:v>
                </c:pt>
                <c:pt idx="431" formatCode="0.00">
                  <c:v>6.4249999999999945</c:v>
                </c:pt>
                <c:pt idx="432" formatCode="0.00">
                  <c:v>6.4180000000000001</c:v>
                </c:pt>
                <c:pt idx="433" formatCode="0.00">
                  <c:v>6.55</c:v>
                </c:pt>
                <c:pt idx="434" formatCode="0.00">
                  <c:v>6.8100000000000005</c:v>
                </c:pt>
                <c:pt idx="435" formatCode="0.00">
                  <c:v>6.8069999999999995</c:v>
                </c:pt>
                <c:pt idx="436" formatCode="0.00">
                  <c:v>6.5190000000000001</c:v>
                </c:pt>
                <c:pt idx="437" formatCode="0.00">
                  <c:v>6.359</c:v>
                </c:pt>
                <c:pt idx="438" formatCode="0.00">
                  <c:v>5.9639999999999995</c:v>
                </c:pt>
                <c:pt idx="439" formatCode="0.00">
                  <c:v>5.57</c:v>
                </c:pt>
                <c:pt idx="440" formatCode="0.00">
                  <c:v>5.6530000000000005</c:v>
                </c:pt>
                <c:pt idx="441" formatCode="0.00">
                  <c:v>5.6310000000000002</c:v>
                </c:pt>
                <c:pt idx="442" formatCode="0.00">
                  <c:v>5.5569999999999995</c:v>
                </c:pt>
                <c:pt idx="443" formatCode="0.00">
                  <c:v>5.5619999999999985</c:v>
                </c:pt>
                <c:pt idx="444" formatCode="0.00">
                  <c:v>5.71</c:v>
                </c:pt>
                <c:pt idx="445" formatCode="0.00">
                  <c:v>5.8849999999999945</c:v>
                </c:pt>
                <c:pt idx="446" formatCode="0.00">
                  <c:v>5.8109999999999955</c:v>
                </c:pt>
                <c:pt idx="447" formatCode="0.00">
                  <c:v>5.6109999999999944</c:v>
                </c:pt>
                <c:pt idx="448" formatCode="0.00">
                  <c:v>5.6839999999999975</c:v>
                </c:pt>
                <c:pt idx="449" formatCode="0.00">
                  <c:v>5.6619999999999955</c:v>
                </c:pt>
                <c:pt idx="450" formatCode="0.00">
                  <c:v>5.5739999999999998</c:v>
                </c:pt>
                <c:pt idx="451" formatCode="0.00">
                  <c:v>5.6479999999999944</c:v>
                </c:pt>
                <c:pt idx="452" formatCode="0.00">
                  <c:v>5.9649999999999945</c:v>
                </c:pt>
                <c:pt idx="453" formatCode="0.00">
                  <c:v>5.8490000000000002</c:v>
                </c:pt>
                <c:pt idx="454" formatCode="0.00">
                  <c:v>5.8460000000000001</c:v>
                </c:pt>
                <c:pt idx="455" formatCode="0.00">
                  <c:v>5.78</c:v>
                </c:pt>
                <c:pt idx="456" formatCode="0.00">
                  <c:v>5.6360000000000001</c:v>
                </c:pt>
                <c:pt idx="457" formatCode="0.00">
                  <c:v>5.6839999999999975</c:v>
                </c:pt>
                <c:pt idx="458" formatCode="0.00">
                  <c:v>5.7859999999999996</c:v>
                </c:pt>
                <c:pt idx="459" formatCode="0.00">
                  <c:v>5.5609999999999955</c:v>
                </c:pt>
                <c:pt idx="460" formatCode="0.00">
                  <c:v>5.5939999999999985</c:v>
                </c:pt>
                <c:pt idx="461" formatCode="0.00">
                  <c:v>5.702</c:v>
                </c:pt>
                <c:pt idx="462" formatCode="0.00">
                  <c:v>5.6869999999999985</c:v>
                </c:pt>
                <c:pt idx="463" formatCode="0.00">
                  <c:v>5.6419999999999995</c:v>
                </c:pt>
                <c:pt idx="464" formatCode="0.00">
                  <c:v>5.4859999999999998</c:v>
                </c:pt>
                <c:pt idx="465" formatCode="0.00">
                  <c:v>5.6749999999999945</c:v>
                </c:pt>
                <c:pt idx="466" formatCode="0.00">
                  <c:v>5.662999999999994</c:v>
                </c:pt>
                <c:pt idx="467" formatCode="0.00">
                  <c:v>5.335</c:v>
                </c:pt>
                <c:pt idx="468" formatCode="0.00">
                  <c:v>5.2089999999999996</c:v>
                </c:pt>
                <c:pt idx="469" formatCode="0.00">
                  <c:v>5.2370000000000001</c:v>
                </c:pt>
                <c:pt idx="470" formatCode="0.00">
                  <c:v>5.3599999999999985</c:v>
                </c:pt>
                <c:pt idx="471" formatCode="0.00">
                  <c:v>5.4909999999999997</c:v>
                </c:pt>
                <c:pt idx="472" formatCode="0.00">
                  <c:v>5.4340000000000002</c:v>
                </c:pt>
                <c:pt idx="473" formatCode="0.00">
                  <c:v>5.4829999999999997</c:v>
                </c:pt>
                <c:pt idx="474" formatCode="0.00">
                  <c:v>5.4509999999999996</c:v>
                </c:pt>
                <c:pt idx="475" formatCode="0.00">
                  <c:v>5.5179999999999945</c:v>
                </c:pt>
                <c:pt idx="476" formatCode="0.00">
                  <c:v>5.5289999999999955</c:v>
                </c:pt>
                <c:pt idx="477" formatCode="0.00">
                  <c:v>5.4700000000000024</c:v>
                </c:pt>
                <c:pt idx="478" formatCode="0.00">
                  <c:v>5.4450000000000003</c:v>
                </c:pt>
                <c:pt idx="479" formatCode="0.00">
                  <c:v>5.5190000000000001</c:v>
                </c:pt>
                <c:pt idx="480" formatCode="0.00">
                  <c:v>5.6119999999999965</c:v>
                </c:pt>
                <c:pt idx="481" formatCode="0.00">
                  <c:v>5.5169999999999995</c:v>
                </c:pt>
                <c:pt idx="482" formatCode="0.00">
                  <c:v>5.556</c:v>
                </c:pt>
                <c:pt idx="483" formatCode="0.00">
                  <c:v>5.7080000000000002</c:v>
                </c:pt>
                <c:pt idx="484" formatCode="0.00">
                  <c:v>5.681</c:v>
                </c:pt>
                <c:pt idx="485" formatCode="0.00">
                  <c:v>5.75</c:v>
                </c:pt>
                <c:pt idx="486" formatCode="0.00">
                  <c:v>5.7110000000000003</c:v>
                </c:pt>
                <c:pt idx="487" formatCode="0.00">
                  <c:v>5.7940000000000005</c:v>
                </c:pt>
                <c:pt idx="488" formatCode="0.00">
                  <c:v>5.7610000000000001</c:v>
                </c:pt>
                <c:pt idx="489" formatCode="0.00">
                  <c:v>5.7359999999999998</c:v>
                </c:pt>
                <c:pt idx="490" formatCode="0.00">
                  <c:v>5.7669999999999995</c:v>
                </c:pt>
                <c:pt idx="491" formatCode="0.00">
                  <c:v>5.6690000000000005</c:v>
                </c:pt>
                <c:pt idx="492" formatCode="0.00">
                  <c:v>5.5830000000000002</c:v>
                </c:pt>
                <c:pt idx="493" formatCode="0.00">
                  <c:v>5.5269999999999975</c:v>
                </c:pt>
                <c:pt idx="494" formatCode="0.00">
                  <c:v>5.4829999999999997</c:v>
                </c:pt>
                <c:pt idx="495" formatCode="0.00">
                  <c:v>5.4859999999999998</c:v>
                </c:pt>
                <c:pt idx="496" formatCode="0.00">
                  <c:v>5.3870000000000005</c:v>
                </c:pt>
                <c:pt idx="497" formatCode="0.00">
                  <c:v>5.1909999999999945</c:v>
                </c:pt>
                <c:pt idx="498" formatCode="0.00">
                  <c:v>5.2009999999999996</c:v>
                </c:pt>
                <c:pt idx="499" formatCode="0.00">
                  <c:v>5.1790000000000003</c:v>
                </c:pt>
                <c:pt idx="500" formatCode="0.00">
                  <c:v>5.114999999999994</c:v>
                </c:pt>
                <c:pt idx="501" formatCode="0.00">
                  <c:v>5.114999999999994</c:v>
                </c:pt>
                <c:pt idx="502" formatCode="0.00">
                  <c:v>5.258</c:v>
                </c:pt>
                <c:pt idx="503" formatCode="0.00">
                  <c:v>5.3360000000000003</c:v>
                </c:pt>
                <c:pt idx="504" formatCode="0.00">
                  <c:v>5.3129999999999944</c:v>
                </c:pt>
                <c:pt idx="505" formatCode="0.00">
                  <c:v>5.4130000000000003</c:v>
                </c:pt>
                <c:pt idx="506" formatCode="0.00">
                  <c:v>5.31</c:v>
                </c:pt>
                <c:pt idx="507" formatCode="0.00">
                  <c:v>5.2139999999999995</c:v>
                </c:pt>
                <c:pt idx="508" formatCode="0.00">
                  <c:v>5.258</c:v>
                </c:pt>
                <c:pt idx="509" formatCode="0.00">
                  <c:v>5.2430000000000003</c:v>
                </c:pt>
                <c:pt idx="510" formatCode="0.00">
                  <c:v>5.2789999999999999</c:v>
                </c:pt>
                <c:pt idx="511" formatCode="0.00">
                  <c:v>5.1479999999999944</c:v>
                </c:pt>
                <c:pt idx="512" formatCode="0.00">
                  <c:v>5.1059999999999945</c:v>
                </c:pt>
                <c:pt idx="513" formatCode="0.00">
                  <c:v>5.0730000000000004</c:v>
                </c:pt>
                <c:pt idx="514" formatCode="0.00">
                  <c:v>5.0910000000000002</c:v>
                </c:pt>
                <c:pt idx="515" formatCode="0.00">
                  <c:v>5.0990000000000002</c:v>
                </c:pt>
                <c:pt idx="516" formatCode="0.00">
                  <c:v>5.0990000000000002</c:v>
                </c:pt>
                <c:pt idx="517" formatCode="0.00">
                  <c:v>5.0990000000000002</c:v>
                </c:pt>
                <c:pt idx="518" formatCode="0.00">
                  <c:v>5.1199999999999966</c:v>
                </c:pt>
                <c:pt idx="519" formatCode="0.00">
                  <c:v>5.0939999999999985</c:v>
                </c:pt>
                <c:pt idx="520" formatCode="0.00">
                  <c:v>5.133</c:v>
                </c:pt>
                <c:pt idx="521" formatCode="0.00">
                  <c:v>5.133</c:v>
                </c:pt>
                <c:pt idx="522" formatCode="0.00">
                  <c:v>4.8769999999999998</c:v>
                </c:pt>
                <c:pt idx="523" formatCode="0.00">
                  <c:v>4.8629999999999942</c:v>
                </c:pt>
                <c:pt idx="524" formatCode="0.00">
                  <c:v>4.8949999999999942</c:v>
                </c:pt>
                <c:pt idx="525" formatCode="0.00">
                  <c:v>4.9489999999999998</c:v>
                </c:pt>
                <c:pt idx="526" formatCode="0.00">
                  <c:v>4.9109999999999996</c:v>
                </c:pt>
                <c:pt idx="527" formatCode="0.00">
                  <c:v>4.9690000000000003</c:v>
                </c:pt>
                <c:pt idx="528" formatCode="0.00">
                  <c:v>4.7239999999999975</c:v>
                </c:pt>
                <c:pt idx="529" formatCode="0.00">
                  <c:v>4.6979999999999951</c:v>
                </c:pt>
                <c:pt idx="530" formatCode="0.00">
                  <c:v>4.8319999999999999</c:v>
                </c:pt>
                <c:pt idx="531" formatCode="0.00">
                  <c:v>4.8199999999999985</c:v>
                </c:pt>
                <c:pt idx="532" formatCode="0.00">
                  <c:v>4.8259999999999943</c:v>
                </c:pt>
                <c:pt idx="533" formatCode="0.00">
                  <c:v>4.9160000000000004</c:v>
                </c:pt>
                <c:pt idx="534" formatCode="0.00">
                  <c:v>4.8679999999999941</c:v>
                </c:pt>
                <c:pt idx="535" formatCode="0.00">
                  <c:v>4.9459999999999997</c:v>
                </c:pt>
                <c:pt idx="536" formatCode="0.00">
                  <c:v>4.9109999999999996</c:v>
                </c:pt>
                <c:pt idx="537" formatCode="0.00">
                  <c:v>4.8609999999999944</c:v>
                </c:pt>
                <c:pt idx="538" formatCode="0.00">
                  <c:v>4.8069999999999995</c:v>
                </c:pt>
                <c:pt idx="539" formatCode="0.00">
                  <c:v>4.74</c:v>
                </c:pt>
                <c:pt idx="540" formatCode="0.00">
                  <c:v>4.8139999999999965</c:v>
                </c:pt>
                <c:pt idx="541" formatCode="0.00">
                  <c:v>4.7300000000000004</c:v>
                </c:pt>
                <c:pt idx="542" formatCode="0.00">
                  <c:v>4.7969999999999997</c:v>
                </c:pt>
                <c:pt idx="543" formatCode="0.00">
                  <c:v>4.7530000000000001</c:v>
                </c:pt>
                <c:pt idx="544" formatCode="0.00">
                  <c:v>4.782</c:v>
                </c:pt>
                <c:pt idx="545" formatCode="0.00">
                  <c:v>5.0119999999999996</c:v>
                </c:pt>
                <c:pt idx="546" formatCode="0.00">
                  <c:v>4.9509999999999996</c:v>
                </c:pt>
                <c:pt idx="547" formatCode="0.00">
                  <c:v>5.0190000000000001</c:v>
                </c:pt>
                <c:pt idx="548" formatCode="0.00">
                  <c:v>4.992</c:v>
                </c:pt>
                <c:pt idx="549" formatCode="0.00">
                  <c:v>4.9290000000000003</c:v>
                </c:pt>
                <c:pt idx="550" formatCode="0.00">
                  <c:v>4.9950000000000001</c:v>
                </c:pt>
                <c:pt idx="551" formatCode="0.00">
                  <c:v>4.883</c:v>
                </c:pt>
                <c:pt idx="552" formatCode="0.00">
                  <c:v>4.7620000000000005</c:v>
                </c:pt>
                <c:pt idx="553" formatCode="0.00">
                  <c:v>4.76</c:v>
                </c:pt>
                <c:pt idx="554" formatCode="0.00">
                  <c:v>4.7530000000000001</c:v>
                </c:pt>
                <c:pt idx="555" formatCode="0.00">
                  <c:v>4.7940000000000005</c:v>
                </c:pt>
                <c:pt idx="556" formatCode="0.00">
                  <c:v>4.7720000000000002</c:v>
                </c:pt>
                <c:pt idx="557" formatCode="0.00">
                  <c:v>4.7569999999999997</c:v>
                </c:pt>
                <c:pt idx="558" formatCode="0.00">
                  <c:v>4.7699999999999996</c:v>
                </c:pt>
                <c:pt idx="559" formatCode="0.00">
                  <c:v>4.718</c:v>
                </c:pt>
                <c:pt idx="560" formatCode="0.00">
                  <c:v>4.74</c:v>
                </c:pt>
                <c:pt idx="561" formatCode="0.00">
                  <c:v>4.9429999999999996</c:v>
                </c:pt>
                <c:pt idx="562" formatCode="0.00">
                  <c:v>4.8119999999999985</c:v>
                </c:pt>
                <c:pt idx="563" formatCode="0.00">
                  <c:v>4.67</c:v>
                </c:pt>
                <c:pt idx="564" formatCode="0.00">
                  <c:v>4.6719999999999997</c:v>
                </c:pt>
                <c:pt idx="565" formatCode="0.00">
                  <c:v>4.6710000000000003</c:v>
                </c:pt>
                <c:pt idx="566" formatCode="0.00">
                  <c:v>4.6349999999999945</c:v>
                </c:pt>
                <c:pt idx="567" formatCode="0.00">
                  <c:v>4.6069999999999975</c:v>
                </c:pt>
                <c:pt idx="568" formatCode="0.00">
                  <c:v>4.5010000000000003</c:v>
                </c:pt>
                <c:pt idx="569" formatCode="0.00">
                  <c:v>4.38</c:v>
                </c:pt>
                <c:pt idx="570" formatCode="0.00">
                  <c:v>4.3860000000000001</c:v>
                </c:pt>
                <c:pt idx="571" formatCode="0.00">
                  <c:v>4.3469999999999995</c:v>
                </c:pt>
                <c:pt idx="572" formatCode="0.00">
                  <c:v>4.3879999999999955</c:v>
                </c:pt>
                <c:pt idx="573" formatCode="0.00">
                  <c:v>4.4740000000000002</c:v>
                </c:pt>
                <c:pt idx="574" formatCode="0.00">
                  <c:v>4.5289999999999955</c:v>
                </c:pt>
                <c:pt idx="575" formatCode="0.00">
                  <c:v>4.5679999999999943</c:v>
                </c:pt>
                <c:pt idx="576" formatCode="0.00">
                  <c:v>4.6399999999999997</c:v>
                </c:pt>
                <c:pt idx="577" formatCode="0.00">
                  <c:v>4.5679999999999943</c:v>
                </c:pt>
                <c:pt idx="578" formatCode="0.00">
                  <c:v>4.4820000000000002</c:v>
                </c:pt>
                <c:pt idx="579" formatCode="0.00">
                  <c:v>4.4630000000000001</c:v>
                </c:pt>
                <c:pt idx="580" formatCode="0.00">
                  <c:v>4.5720000000000001</c:v>
                </c:pt>
                <c:pt idx="581" formatCode="0.00">
                  <c:v>4.5419999999999998</c:v>
                </c:pt>
                <c:pt idx="582" formatCode="0.00">
                  <c:v>4.6989999999999945</c:v>
                </c:pt>
                <c:pt idx="583" formatCode="0.00">
                  <c:v>4.6879999999999944</c:v>
                </c:pt>
                <c:pt idx="584" formatCode="0.00">
                  <c:v>4.6899999999999995</c:v>
                </c:pt>
                <c:pt idx="585" formatCode="0.00">
                  <c:v>4.6879999999999944</c:v>
                </c:pt>
                <c:pt idx="586" formatCode="0.00">
                  <c:v>4.5659999999999945</c:v>
                </c:pt>
                <c:pt idx="587" formatCode="0.00">
                  <c:v>4.5369999999999999</c:v>
                </c:pt>
                <c:pt idx="588" formatCode="0.00">
                  <c:v>4.524999999999995</c:v>
                </c:pt>
                <c:pt idx="589" formatCode="0.00">
                  <c:v>4.3619999999999965</c:v>
                </c:pt>
                <c:pt idx="590" formatCode="0.00">
                  <c:v>4.3419999999999996</c:v>
                </c:pt>
                <c:pt idx="591" formatCode="0.00">
                  <c:v>4.319</c:v>
                </c:pt>
                <c:pt idx="592" formatCode="0.00">
                  <c:v>4.2409999999999997</c:v>
                </c:pt>
                <c:pt idx="593" formatCode="0.00">
                  <c:v>4.2709999999999999</c:v>
                </c:pt>
                <c:pt idx="594" formatCode="0.00">
                  <c:v>4.2759999999999998</c:v>
                </c:pt>
                <c:pt idx="595" formatCode="0.00">
                  <c:v>4.3079999999999945</c:v>
                </c:pt>
                <c:pt idx="596" formatCode="0.00">
                  <c:v>4.3029999999999955</c:v>
                </c:pt>
                <c:pt idx="597" formatCode="0.00">
                  <c:v>4.25</c:v>
                </c:pt>
                <c:pt idx="598" formatCode="0.00">
                  <c:v>4.242</c:v>
                </c:pt>
                <c:pt idx="599" formatCode="0.00">
                  <c:v>4.1959999999999944</c:v>
                </c:pt>
                <c:pt idx="600" formatCode="0.00">
                  <c:v>4.0720000000000001</c:v>
                </c:pt>
                <c:pt idx="601" formatCode="0.00">
                  <c:v>3.8659999999999997</c:v>
                </c:pt>
                <c:pt idx="602" formatCode="0.00">
                  <c:v>3.88</c:v>
                </c:pt>
                <c:pt idx="603" formatCode="0.00">
                  <c:v>3.8789999999999987</c:v>
                </c:pt>
                <c:pt idx="604" formatCode="0.00">
                  <c:v>3.8679999999999999</c:v>
                </c:pt>
                <c:pt idx="605" formatCode="0.00">
                  <c:v>3.7450000000000001</c:v>
                </c:pt>
                <c:pt idx="606" formatCode="0.00">
                  <c:v>3.7210000000000001</c:v>
                </c:pt>
                <c:pt idx="607" formatCode="0.00">
                  <c:v>3.718</c:v>
                </c:pt>
                <c:pt idx="608" formatCode="0.00">
                  <c:v>3.62</c:v>
                </c:pt>
                <c:pt idx="609" formatCode="0.00">
                  <c:v>3.621</c:v>
                </c:pt>
                <c:pt idx="610" formatCode="0.00">
                  <c:v>3.6880000000000002</c:v>
                </c:pt>
                <c:pt idx="611" formatCode="0.00">
                  <c:v>3.6870000000000012</c:v>
                </c:pt>
                <c:pt idx="612" formatCode="0.00">
                  <c:v>3.67</c:v>
                </c:pt>
                <c:pt idx="613" formatCode="0.00">
                  <c:v>3.7549999999999999</c:v>
                </c:pt>
                <c:pt idx="614" formatCode="0.00">
                  <c:v>3.77</c:v>
                </c:pt>
                <c:pt idx="615" formatCode="0.00">
                  <c:v>3.863</c:v>
                </c:pt>
                <c:pt idx="616" formatCode="0.00">
                  <c:v>3.9239999999999999</c:v>
                </c:pt>
                <c:pt idx="617" formatCode="0.00">
                  <c:v>3.9239999999999999</c:v>
                </c:pt>
                <c:pt idx="618" formatCode="0.00">
                  <c:v>3.8879999999999999</c:v>
                </c:pt>
                <c:pt idx="619" formatCode="0.00">
                  <c:v>3.7850000000000001</c:v>
                </c:pt>
                <c:pt idx="620" formatCode="0.00">
                  <c:v>3.782</c:v>
                </c:pt>
                <c:pt idx="621" formatCode="0.00">
                  <c:v>3.7669999999999999</c:v>
                </c:pt>
                <c:pt idx="622" formatCode="0.00">
                  <c:v>3.7570000000000001</c:v>
                </c:pt>
                <c:pt idx="623" formatCode="0.00">
                  <c:v>3.8749999999999987</c:v>
                </c:pt>
                <c:pt idx="624" formatCode="0.00">
                  <c:v>4.008</c:v>
                </c:pt>
                <c:pt idx="625" formatCode="0.00">
                  <c:v>3.9119999999999977</c:v>
                </c:pt>
                <c:pt idx="626" formatCode="0.00">
                  <c:v>3.883</c:v>
                </c:pt>
                <c:pt idx="627" formatCode="0.00">
                  <c:v>4.008</c:v>
                </c:pt>
                <c:pt idx="628" formatCode="0.00">
                  <c:v>3.9630000000000001</c:v>
                </c:pt>
                <c:pt idx="629" formatCode="0.00">
                  <c:v>4.032</c:v>
                </c:pt>
                <c:pt idx="630" formatCode="0.00">
                  <c:v>4.0669999999999975</c:v>
                </c:pt>
                <c:pt idx="631" formatCode="0.00">
                  <c:v>4.0259999999999945</c:v>
                </c:pt>
                <c:pt idx="632" formatCode="0.00">
                  <c:v>4.0430000000000001</c:v>
                </c:pt>
                <c:pt idx="633" formatCode="0.00">
                  <c:v>4.2809999999999997</c:v>
                </c:pt>
                <c:pt idx="634" formatCode="0.00">
                  <c:v>4.1559999999999944</c:v>
                </c:pt>
                <c:pt idx="635" formatCode="0.00">
                  <c:v>4.1939999999999955</c:v>
                </c:pt>
                <c:pt idx="636" formatCode="0.00">
                  <c:v>4.2489999999999997</c:v>
                </c:pt>
                <c:pt idx="637" formatCode="0.00">
                  <c:v>4.2239999999999975</c:v>
                </c:pt>
                <c:pt idx="638" formatCode="0.00">
                  <c:v>4.2309999999999999</c:v>
                </c:pt>
                <c:pt idx="639" formatCode="0.00">
                  <c:v>4.1599999999999975</c:v>
                </c:pt>
              </c:numCache>
            </c:numRef>
          </c:val>
        </c:ser>
        <c:ser>
          <c:idx val="3"/>
          <c:order val="3"/>
          <c:tx>
            <c:strRef>
              <c:f>preračuni!$N$2</c:f>
              <c:strCache>
                <c:ptCount val="1"/>
                <c:pt idx="0">
                  <c:v>Italija</c:v>
                </c:pt>
              </c:strCache>
            </c:strRef>
          </c:tx>
          <c:spPr>
            <a:ln w="25400">
              <a:solidFill>
                <a:srgbClr val="D79694"/>
              </a:solidFill>
            </a:ln>
          </c:spPr>
          <c:marker>
            <c:symbol val="none"/>
          </c:marker>
          <c:cat>
            <c:numRef>
              <c:f>preračuni!$A$3:$A$642</c:f>
              <c:numCache>
                <c:formatCode>d/m/yy;@</c:formatCode>
                <c:ptCount val="640"/>
                <c:pt idx="0">
                  <c:v>40546</c:v>
                </c:pt>
                <c:pt idx="1">
                  <c:v>40547</c:v>
                </c:pt>
                <c:pt idx="2">
                  <c:v>40548</c:v>
                </c:pt>
                <c:pt idx="3">
                  <c:v>40549</c:v>
                </c:pt>
                <c:pt idx="4">
                  <c:v>40550</c:v>
                </c:pt>
                <c:pt idx="5">
                  <c:v>40553</c:v>
                </c:pt>
                <c:pt idx="6">
                  <c:v>40554</c:v>
                </c:pt>
                <c:pt idx="7">
                  <c:v>40555</c:v>
                </c:pt>
                <c:pt idx="8">
                  <c:v>40556</c:v>
                </c:pt>
                <c:pt idx="9">
                  <c:v>40557</c:v>
                </c:pt>
                <c:pt idx="10">
                  <c:v>40560</c:v>
                </c:pt>
                <c:pt idx="11">
                  <c:v>40561</c:v>
                </c:pt>
                <c:pt idx="12">
                  <c:v>40562</c:v>
                </c:pt>
                <c:pt idx="13">
                  <c:v>40563</c:v>
                </c:pt>
                <c:pt idx="14">
                  <c:v>40564</c:v>
                </c:pt>
                <c:pt idx="15">
                  <c:v>40567</c:v>
                </c:pt>
                <c:pt idx="16">
                  <c:v>40568</c:v>
                </c:pt>
                <c:pt idx="17">
                  <c:v>40569</c:v>
                </c:pt>
                <c:pt idx="18">
                  <c:v>40570</c:v>
                </c:pt>
                <c:pt idx="19">
                  <c:v>40571</c:v>
                </c:pt>
                <c:pt idx="20">
                  <c:v>40574</c:v>
                </c:pt>
                <c:pt idx="21">
                  <c:v>40575</c:v>
                </c:pt>
                <c:pt idx="22">
                  <c:v>40576</c:v>
                </c:pt>
                <c:pt idx="23">
                  <c:v>40577</c:v>
                </c:pt>
                <c:pt idx="24">
                  <c:v>40578</c:v>
                </c:pt>
                <c:pt idx="25">
                  <c:v>40581</c:v>
                </c:pt>
                <c:pt idx="26">
                  <c:v>40582</c:v>
                </c:pt>
                <c:pt idx="27">
                  <c:v>40583</c:v>
                </c:pt>
                <c:pt idx="28">
                  <c:v>40584</c:v>
                </c:pt>
                <c:pt idx="29">
                  <c:v>40585</c:v>
                </c:pt>
                <c:pt idx="30">
                  <c:v>40588</c:v>
                </c:pt>
                <c:pt idx="31">
                  <c:v>40589</c:v>
                </c:pt>
                <c:pt idx="32">
                  <c:v>40590</c:v>
                </c:pt>
                <c:pt idx="33">
                  <c:v>40591</c:v>
                </c:pt>
                <c:pt idx="34">
                  <c:v>40592</c:v>
                </c:pt>
                <c:pt idx="35">
                  <c:v>40595</c:v>
                </c:pt>
                <c:pt idx="36">
                  <c:v>40596</c:v>
                </c:pt>
                <c:pt idx="37">
                  <c:v>40597</c:v>
                </c:pt>
                <c:pt idx="38">
                  <c:v>40598</c:v>
                </c:pt>
                <c:pt idx="39">
                  <c:v>40599</c:v>
                </c:pt>
                <c:pt idx="40">
                  <c:v>40602</c:v>
                </c:pt>
                <c:pt idx="41">
                  <c:v>40603</c:v>
                </c:pt>
                <c:pt idx="42">
                  <c:v>40604</c:v>
                </c:pt>
                <c:pt idx="43">
                  <c:v>40605</c:v>
                </c:pt>
                <c:pt idx="44">
                  <c:v>40606</c:v>
                </c:pt>
                <c:pt idx="45">
                  <c:v>40609</c:v>
                </c:pt>
                <c:pt idx="46">
                  <c:v>40610</c:v>
                </c:pt>
                <c:pt idx="47">
                  <c:v>40611</c:v>
                </c:pt>
                <c:pt idx="48">
                  <c:v>40612</c:v>
                </c:pt>
                <c:pt idx="49">
                  <c:v>40613</c:v>
                </c:pt>
                <c:pt idx="50">
                  <c:v>40616</c:v>
                </c:pt>
                <c:pt idx="51">
                  <c:v>40617</c:v>
                </c:pt>
                <c:pt idx="52">
                  <c:v>40618</c:v>
                </c:pt>
                <c:pt idx="53">
                  <c:v>40619</c:v>
                </c:pt>
                <c:pt idx="54">
                  <c:v>40620</c:v>
                </c:pt>
                <c:pt idx="55">
                  <c:v>40623</c:v>
                </c:pt>
                <c:pt idx="56">
                  <c:v>40624</c:v>
                </c:pt>
                <c:pt idx="57">
                  <c:v>40625</c:v>
                </c:pt>
                <c:pt idx="58">
                  <c:v>40626</c:v>
                </c:pt>
                <c:pt idx="59">
                  <c:v>40627</c:v>
                </c:pt>
                <c:pt idx="60">
                  <c:v>40630</c:v>
                </c:pt>
                <c:pt idx="61">
                  <c:v>40631</c:v>
                </c:pt>
                <c:pt idx="62">
                  <c:v>40632</c:v>
                </c:pt>
                <c:pt idx="63">
                  <c:v>40633</c:v>
                </c:pt>
                <c:pt idx="64">
                  <c:v>40634</c:v>
                </c:pt>
                <c:pt idx="65">
                  <c:v>40637</c:v>
                </c:pt>
                <c:pt idx="66">
                  <c:v>40638</c:v>
                </c:pt>
                <c:pt idx="67">
                  <c:v>40639</c:v>
                </c:pt>
                <c:pt idx="68">
                  <c:v>40640</c:v>
                </c:pt>
                <c:pt idx="69">
                  <c:v>40641</c:v>
                </c:pt>
                <c:pt idx="70">
                  <c:v>40644</c:v>
                </c:pt>
                <c:pt idx="71">
                  <c:v>40645</c:v>
                </c:pt>
                <c:pt idx="72">
                  <c:v>40646</c:v>
                </c:pt>
                <c:pt idx="73">
                  <c:v>40647</c:v>
                </c:pt>
                <c:pt idx="74">
                  <c:v>40648</c:v>
                </c:pt>
                <c:pt idx="75">
                  <c:v>40651</c:v>
                </c:pt>
                <c:pt idx="76">
                  <c:v>40652</c:v>
                </c:pt>
                <c:pt idx="77">
                  <c:v>40653</c:v>
                </c:pt>
                <c:pt idx="78">
                  <c:v>40654</c:v>
                </c:pt>
                <c:pt idx="79">
                  <c:v>40655</c:v>
                </c:pt>
                <c:pt idx="80">
                  <c:v>40658</c:v>
                </c:pt>
                <c:pt idx="81">
                  <c:v>40659</c:v>
                </c:pt>
                <c:pt idx="82">
                  <c:v>40660</c:v>
                </c:pt>
                <c:pt idx="83">
                  <c:v>40661</c:v>
                </c:pt>
                <c:pt idx="84">
                  <c:v>40662</c:v>
                </c:pt>
                <c:pt idx="85">
                  <c:v>40665</c:v>
                </c:pt>
                <c:pt idx="86">
                  <c:v>40666</c:v>
                </c:pt>
                <c:pt idx="87">
                  <c:v>40667</c:v>
                </c:pt>
                <c:pt idx="88">
                  <c:v>40668</c:v>
                </c:pt>
                <c:pt idx="89">
                  <c:v>40669</c:v>
                </c:pt>
                <c:pt idx="90">
                  <c:v>40672</c:v>
                </c:pt>
                <c:pt idx="91">
                  <c:v>40673</c:v>
                </c:pt>
                <c:pt idx="92">
                  <c:v>40674</c:v>
                </c:pt>
                <c:pt idx="93">
                  <c:v>40675</c:v>
                </c:pt>
                <c:pt idx="94">
                  <c:v>40676</c:v>
                </c:pt>
                <c:pt idx="95">
                  <c:v>40679</c:v>
                </c:pt>
                <c:pt idx="96">
                  <c:v>40680</c:v>
                </c:pt>
                <c:pt idx="97">
                  <c:v>40681</c:v>
                </c:pt>
                <c:pt idx="98">
                  <c:v>40682</c:v>
                </c:pt>
                <c:pt idx="99">
                  <c:v>40683</c:v>
                </c:pt>
                <c:pt idx="100">
                  <c:v>40686</c:v>
                </c:pt>
                <c:pt idx="101">
                  <c:v>40687</c:v>
                </c:pt>
                <c:pt idx="102">
                  <c:v>40688</c:v>
                </c:pt>
                <c:pt idx="103">
                  <c:v>40689</c:v>
                </c:pt>
                <c:pt idx="104">
                  <c:v>40690</c:v>
                </c:pt>
                <c:pt idx="105">
                  <c:v>40693</c:v>
                </c:pt>
                <c:pt idx="106">
                  <c:v>40694</c:v>
                </c:pt>
                <c:pt idx="107">
                  <c:v>40695</c:v>
                </c:pt>
                <c:pt idx="108">
                  <c:v>40696</c:v>
                </c:pt>
                <c:pt idx="109">
                  <c:v>40697</c:v>
                </c:pt>
                <c:pt idx="110">
                  <c:v>40700</c:v>
                </c:pt>
                <c:pt idx="111">
                  <c:v>40701</c:v>
                </c:pt>
                <c:pt idx="112">
                  <c:v>40702</c:v>
                </c:pt>
                <c:pt idx="113">
                  <c:v>40703</c:v>
                </c:pt>
                <c:pt idx="114">
                  <c:v>40704</c:v>
                </c:pt>
                <c:pt idx="115">
                  <c:v>40707</c:v>
                </c:pt>
                <c:pt idx="116">
                  <c:v>40708</c:v>
                </c:pt>
                <c:pt idx="117">
                  <c:v>40709</c:v>
                </c:pt>
                <c:pt idx="118">
                  <c:v>40710</c:v>
                </c:pt>
                <c:pt idx="119">
                  <c:v>40711</c:v>
                </c:pt>
                <c:pt idx="120">
                  <c:v>40714</c:v>
                </c:pt>
                <c:pt idx="121">
                  <c:v>40715</c:v>
                </c:pt>
                <c:pt idx="122">
                  <c:v>40716</c:v>
                </c:pt>
                <c:pt idx="123">
                  <c:v>40717</c:v>
                </c:pt>
                <c:pt idx="124">
                  <c:v>40718</c:v>
                </c:pt>
                <c:pt idx="125">
                  <c:v>40721</c:v>
                </c:pt>
                <c:pt idx="126">
                  <c:v>40722</c:v>
                </c:pt>
                <c:pt idx="127">
                  <c:v>40723</c:v>
                </c:pt>
                <c:pt idx="128">
                  <c:v>40724</c:v>
                </c:pt>
                <c:pt idx="129">
                  <c:v>40725</c:v>
                </c:pt>
                <c:pt idx="130">
                  <c:v>40728</c:v>
                </c:pt>
                <c:pt idx="131">
                  <c:v>40729</c:v>
                </c:pt>
                <c:pt idx="132">
                  <c:v>40730</c:v>
                </c:pt>
                <c:pt idx="133">
                  <c:v>40731</c:v>
                </c:pt>
                <c:pt idx="134">
                  <c:v>40732</c:v>
                </c:pt>
                <c:pt idx="135">
                  <c:v>40735</c:v>
                </c:pt>
                <c:pt idx="136">
                  <c:v>40736</c:v>
                </c:pt>
                <c:pt idx="137">
                  <c:v>40737</c:v>
                </c:pt>
                <c:pt idx="138">
                  <c:v>40738</c:v>
                </c:pt>
                <c:pt idx="139">
                  <c:v>40739</c:v>
                </c:pt>
                <c:pt idx="140">
                  <c:v>40742</c:v>
                </c:pt>
                <c:pt idx="141">
                  <c:v>40743</c:v>
                </c:pt>
                <c:pt idx="142">
                  <c:v>40744</c:v>
                </c:pt>
                <c:pt idx="143">
                  <c:v>40745</c:v>
                </c:pt>
                <c:pt idx="144">
                  <c:v>40746</c:v>
                </c:pt>
                <c:pt idx="145">
                  <c:v>40749</c:v>
                </c:pt>
                <c:pt idx="146">
                  <c:v>40750</c:v>
                </c:pt>
                <c:pt idx="147">
                  <c:v>40751</c:v>
                </c:pt>
                <c:pt idx="148">
                  <c:v>40752</c:v>
                </c:pt>
                <c:pt idx="149">
                  <c:v>40753</c:v>
                </c:pt>
                <c:pt idx="150">
                  <c:v>40756</c:v>
                </c:pt>
                <c:pt idx="151">
                  <c:v>40757</c:v>
                </c:pt>
                <c:pt idx="152">
                  <c:v>40758</c:v>
                </c:pt>
                <c:pt idx="153">
                  <c:v>40759</c:v>
                </c:pt>
                <c:pt idx="154">
                  <c:v>40760</c:v>
                </c:pt>
                <c:pt idx="155">
                  <c:v>40763</c:v>
                </c:pt>
                <c:pt idx="156">
                  <c:v>40764</c:v>
                </c:pt>
                <c:pt idx="157">
                  <c:v>40765</c:v>
                </c:pt>
                <c:pt idx="158">
                  <c:v>40766</c:v>
                </c:pt>
                <c:pt idx="159">
                  <c:v>40767</c:v>
                </c:pt>
                <c:pt idx="160">
                  <c:v>40770</c:v>
                </c:pt>
                <c:pt idx="161">
                  <c:v>40771</c:v>
                </c:pt>
                <c:pt idx="162">
                  <c:v>40772</c:v>
                </c:pt>
                <c:pt idx="163">
                  <c:v>40773</c:v>
                </c:pt>
                <c:pt idx="164">
                  <c:v>40774</c:v>
                </c:pt>
                <c:pt idx="165">
                  <c:v>40777</c:v>
                </c:pt>
                <c:pt idx="166">
                  <c:v>40778</c:v>
                </c:pt>
                <c:pt idx="167">
                  <c:v>40779</c:v>
                </c:pt>
                <c:pt idx="168">
                  <c:v>40780</c:v>
                </c:pt>
                <c:pt idx="169">
                  <c:v>40781</c:v>
                </c:pt>
                <c:pt idx="170">
                  <c:v>40784</c:v>
                </c:pt>
                <c:pt idx="171">
                  <c:v>40785</c:v>
                </c:pt>
                <c:pt idx="172">
                  <c:v>40786</c:v>
                </c:pt>
                <c:pt idx="173">
                  <c:v>40787</c:v>
                </c:pt>
                <c:pt idx="174">
                  <c:v>40788</c:v>
                </c:pt>
                <c:pt idx="175">
                  <c:v>40791</c:v>
                </c:pt>
                <c:pt idx="176">
                  <c:v>40792</c:v>
                </c:pt>
                <c:pt idx="177">
                  <c:v>40793</c:v>
                </c:pt>
                <c:pt idx="178">
                  <c:v>40794</c:v>
                </c:pt>
                <c:pt idx="179">
                  <c:v>40795</c:v>
                </c:pt>
                <c:pt idx="180">
                  <c:v>40798</c:v>
                </c:pt>
                <c:pt idx="181">
                  <c:v>40799</c:v>
                </c:pt>
                <c:pt idx="182">
                  <c:v>40800</c:v>
                </c:pt>
                <c:pt idx="183">
                  <c:v>40801</c:v>
                </c:pt>
                <c:pt idx="184">
                  <c:v>40802</c:v>
                </c:pt>
                <c:pt idx="185">
                  <c:v>40805</c:v>
                </c:pt>
                <c:pt idx="186">
                  <c:v>40806</c:v>
                </c:pt>
                <c:pt idx="187">
                  <c:v>40807</c:v>
                </c:pt>
                <c:pt idx="188">
                  <c:v>40808</c:v>
                </c:pt>
                <c:pt idx="189">
                  <c:v>40809</c:v>
                </c:pt>
                <c:pt idx="190">
                  <c:v>40812</c:v>
                </c:pt>
                <c:pt idx="191">
                  <c:v>40813</c:v>
                </c:pt>
                <c:pt idx="192">
                  <c:v>40814</c:v>
                </c:pt>
                <c:pt idx="193">
                  <c:v>40815</c:v>
                </c:pt>
                <c:pt idx="194">
                  <c:v>40816</c:v>
                </c:pt>
                <c:pt idx="195">
                  <c:v>40819</c:v>
                </c:pt>
                <c:pt idx="196">
                  <c:v>40820</c:v>
                </c:pt>
                <c:pt idx="197">
                  <c:v>40821</c:v>
                </c:pt>
                <c:pt idx="198">
                  <c:v>40822</c:v>
                </c:pt>
                <c:pt idx="199">
                  <c:v>40823</c:v>
                </c:pt>
                <c:pt idx="200">
                  <c:v>40826</c:v>
                </c:pt>
                <c:pt idx="201">
                  <c:v>40827</c:v>
                </c:pt>
                <c:pt idx="202">
                  <c:v>40828</c:v>
                </c:pt>
                <c:pt idx="203">
                  <c:v>40829</c:v>
                </c:pt>
                <c:pt idx="204">
                  <c:v>40830</c:v>
                </c:pt>
                <c:pt idx="205">
                  <c:v>40833</c:v>
                </c:pt>
                <c:pt idx="206">
                  <c:v>40834</c:v>
                </c:pt>
                <c:pt idx="207">
                  <c:v>40835</c:v>
                </c:pt>
                <c:pt idx="208">
                  <c:v>40836</c:v>
                </c:pt>
                <c:pt idx="209">
                  <c:v>40837</c:v>
                </c:pt>
                <c:pt idx="210">
                  <c:v>40840</c:v>
                </c:pt>
                <c:pt idx="211">
                  <c:v>40841</c:v>
                </c:pt>
                <c:pt idx="212">
                  <c:v>40842</c:v>
                </c:pt>
                <c:pt idx="213">
                  <c:v>40843</c:v>
                </c:pt>
                <c:pt idx="214">
                  <c:v>40844</c:v>
                </c:pt>
                <c:pt idx="215">
                  <c:v>40847</c:v>
                </c:pt>
                <c:pt idx="216">
                  <c:v>40848</c:v>
                </c:pt>
                <c:pt idx="217">
                  <c:v>40849</c:v>
                </c:pt>
                <c:pt idx="218">
                  <c:v>40850</c:v>
                </c:pt>
                <c:pt idx="219">
                  <c:v>40851</c:v>
                </c:pt>
                <c:pt idx="220">
                  <c:v>40854</c:v>
                </c:pt>
                <c:pt idx="221">
                  <c:v>40855</c:v>
                </c:pt>
                <c:pt idx="222">
                  <c:v>40856</c:v>
                </c:pt>
                <c:pt idx="223">
                  <c:v>40857</c:v>
                </c:pt>
                <c:pt idx="224">
                  <c:v>40858</c:v>
                </c:pt>
                <c:pt idx="225">
                  <c:v>40861</c:v>
                </c:pt>
                <c:pt idx="226">
                  <c:v>40862</c:v>
                </c:pt>
                <c:pt idx="227">
                  <c:v>40863</c:v>
                </c:pt>
                <c:pt idx="228">
                  <c:v>40864</c:v>
                </c:pt>
                <c:pt idx="229">
                  <c:v>40865</c:v>
                </c:pt>
                <c:pt idx="230">
                  <c:v>40868</c:v>
                </c:pt>
                <c:pt idx="231">
                  <c:v>40869</c:v>
                </c:pt>
                <c:pt idx="232">
                  <c:v>40870</c:v>
                </c:pt>
                <c:pt idx="233">
                  <c:v>40871</c:v>
                </c:pt>
                <c:pt idx="234">
                  <c:v>40872</c:v>
                </c:pt>
                <c:pt idx="235">
                  <c:v>40875</c:v>
                </c:pt>
                <c:pt idx="236">
                  <c:v>40876</c:v>
                </c:pt>
                <c:pt idx="237">
                  <c:v>40877</c:v>
                </c:pt>
                <c:pt idx="238">
                  <c:v>40878</c:v>
                </c:pt>
                <c:pt idx="239">
                  <c:v>40879</c:v>
                </c:pt>
                <c:pt idx="240">
                  <c:v>40882</c:v>
                </c:pt>
                <c:pt idx="241">
                  <c:v>40883</c:v>
                </c:pt>
                <c:pt idx="242">
                  <c:v>40884</c:v>
                </c:pt>
                <c:pt idx="243">
                  <c:v>40885</c:v>
                </c:pt>
                <c:pt idx="244">
                  <c:v>40886</c:v>
                </c:pt>
                <c:pt idx="245">
                  <c:v>40889</c:v>
                </c:pt>
                <c:pt idx="246">
                  <c:v>40890</c:v>
                </c:pt>
                <c:pt idx="247">
                  <c:v>40891</c:v>
                </c:pt>
                <c:pt idx="248">
                  <c:v>40892</c:v>
                </c:pt>
                <c:pt idx="249">
                  <c:v>40893</c:v>
                </c:pt>
                <c:pt idx="250">
                  <c:v>40896</c:v>
                </c:pt>
                <c:pt idx="251">
                  <c:v>40897</c:v>
                </c:pt>
                <c:pt idx="252">
                  <c:v>40898</c:v>
                </c:pt>
                <c:pt idx="253">
                  <c:v>40899</c:v>
                </c:pt>
                <c:pt idx="254">
                  <c:v>40900</c:v>
                </c:pt>
                <c:pt idx="255">
                  <c:v>40903</c:v>
                </c:pt>
                <c:pt idx="256">
                  <c:v>40904</c:v>
                </c:pt>
                <c:pt idx="257">
                  <c:v>40905</c:v>
                </c:pt>
                <c:pt idx="258">
                  <c:v>40906</c:v>
                </c:pt>
                <c:pt idx="259">
                  <c:v>40907</c:v>
                </c:pt>
                <c:pt idx="260">
                  <c:v>40910</c:v>
                </c:pt>
                <c:pt idx="261">
                  <c:v>40911</c:v>
                </c:pt>
                <c:pt idx="262">
                  <c:v>40912</c:v>
                </c:pt>
                <c:pt idx="263">
                  <c:v>40913</c:v>
                </c:pt>
                <c:pt idx="264">
                  <c:v>40914</c:v>
                </c:pt>
                <c:pt idx="265">
                  <c:v>40917</c:v>
                </c:pt>
                <c:pt idx="266">
                  <c:v>40918</c:v>
                </c:pt>
                <c:pt idx="267">
                  <c:v>40919</c:v>
                </c:pt>
                <c:pt idx="268">
                  <c:v>40920</c:v>
                </c:pt>
                <c:pt idx="269">
                  <c:v>40921</c:v>
                </c:pt>
                <c:pt idx="270">
                  <c:v>40924</c:v>
                </c:pt>
                <c:pt idx="271">
                  <c:v>40925</c:v>
                </c:pt>
                <c:pt idx="272">
                  <c:v>40926</c:v>
                </c:pt>
                <c:pt idx="273">
                  <c:v>40927</c:v>
                </c:pt>
                <c:pt idx="274">
                  <c:v>40928</c:v>
                </c:pt>
                <c:pt idx="275">
                  <c:v>40931</c:v>
                </c:pt>
                <c:pt idx="276">
                  <c:v>40932</c:v>
                </c:pt>
                <c:pt idx="277">
                  <c:v>40933</c:v>
                </c:pt>
                <c:pt idx="278">
                  <c:v>40934</c:v>
                </c:pt>
                <c:pt idx="279">
                  <c:v>40935</c:v>
                </c:pt>
                <c:pt idx="280">
                  <c:v>40938</c:v>
                </c:pt>
                <c:pt idx="281">
                  <c:v>40939</c:v>
                </c:pt>
                <c:pt idx="282">
                  <c:v>40940</c:v>
                </c:pt>
                <c:pt idx="283">
                  <c:v>40941</c:v>
                </c:pt>
                <c:pt idx="284">
                  <c:v>40942</c:v>
                </c:pt>
                <c:pt idx="285">
                  <c:v>40945</c:v>
                </c:pt>
                <c:pt idx="286">
                  <c:v>40946</c:v>
                </c:pt>
                <c:pt idx="287">
                  <c:v>40947</c:v>
                </c:pt>
                <c:pt idx="288">
                  <c:v>40948</c:v>
                </c:pt>
                <c:pt idx="289">
                  <c:v>40949</c:v>
                </c:pt>
                <c:pt idx="290">
                  <c:v>40952</c:v>
                </c:pt>
                <c:pt idx="291">
                  <c:v>40953</c:v>
                </c:pt>
                <c:pt idx="292">
                  <c:v>40954</c:v>
                </c:pt>
                <c:pt idx="293">
                  <c:v>40955</c:v>
                </c:pt>
                <c:pt idx="294">
                  <c:v>40956</c:v>
                </c:pt>
                <c:pt idx="295">
                  <c:v>40959</c:v>
                </c:pt>
                <c:pt idx="296">
                  <c:v>40960</c:v>
                </c:pt>
                <c:pt idx="297">
                  <c:v>40961</c:v>
                </c:pt>
                <c:pt idx="298">
                  <c:v>40962</c:v>
                </c:pt>
                <c:pt idx="299">
                  <c:v>40963</c:v>
                </c:pt>
                <c:pt idx="300">
                  <c:v>40966</c:v>
                </c:pt>
                <c:pt idx="301">
                  <c:v>40967</c:v>
                </c:pt>
                <c:pt idx="302">
                  <c:v>40968</c:v>
                </c:pt>
                <c:pt idx="303">
                  <c:v>40969</c:v>
                </c:pt>
                <c:pt idx="304">
                  <c:v>40970</c:v>
                </c:pt>
                <c:pt idx="305">
                  <c:v>40973</c:v>
                </c:pt>
                <c:pt idx="306">
                  <c:v>40974</c:v>
                </c:pt>
                <c:pt idx="307">
                  <c:v>40975</c:v>
                </c:pt>
                <c:pt idx="308">
                  <c:v>40976</c:v>
                </c:pt>
                <c:pt idx="309">
                  <c:v>40977</c:v>
                </c:pt>
                <c:pt idx="310">
                  <c:v>40980</c:v>
                </c:pt>
                <c:pt idx="311">
                  <c:v>40981</c:v>
                </c:pt>
                <c:pt idx="312">
                  <c:v>40982</c:v>
                </c:pt>
                <c:pt idx="313">
                  <c:v>40983</c:v>
                </c:pt>
                <c:pt idx="314">
                  <c:v>40984</c:v>
                </c:pt>
                <c:pt idx="315">
                  <c:v>40987</c:v>
                </c:pt>
                <c:pt idx="316">
                  <c:v>40988</c:v>
                </c:pt>
                <c:pt idx="317">
                  <c:v>40989</c:v>
                </c:pt>
                <c:pt idx="318">
                  <c:v>40990</c:v>
                </c:pt>
                <c:pt idx="319">
                  <c:v>40991</c:v>
                </c:pt>
                <c:pt idx="320">
                  <c:v>40994</c:v>
                </c:pt>
                <c:pt idx="321">
                  <c:v>40995</c:v>
                </c:pt>
                <c:pt idx="322">
                  <c:v>40996</c:v>
                </c:pt>
                <c:pt idx="323">
                  <c:v>40997</c:v>
                </c:pt>
                <c:pt idx="324">
                  <c:v>40998</c:v>
                </c:pt>
                <c:pt idx="325">
                  <c:v>41001</c:v>
                </c:pt>
                <c:pt idx="326">
                  <c:v>41002</c:v>
                </c:pt>
                <c:pt idx="327">
                  <c:v>41003</c:v>
                </c:pt>
                <c:pt idx="328">
                  <c:v>41004</c:v>
                </c:pt>
                <c:pt idx="329">
                  <c:v>41005</c:v>
                </c:pt>
                <c:pt idx="330">
                  <c:v>41008</c:v>
                </c:pt>
                <c:pt idx="331">
                  <c:v>41009</c:v>
                </c:pt>
                <c:pt idx="332">
                  <c:v>41010</c:v>
                </c:pt>
                <c:pt idx="333">
                  <c:v>41011</c:v>
                </c:pt>
                <c:pt idx="334">
                  <c:v>41012</c:v>
                </c:pt>
                <c:pt idx="335">
                  <c:v>41015</c:v>
                </c:pt>
                <c:pt idx="336">
                  <c:v>41016</c:v>
                </c:pt>
                <c:pt idx="337">
                  <c:v>41017</c:v>
                </c:pt>
                <c:pt idx="338">
                  <c:v>41018</c:v>
                </c:pt>
                <c:pt idx="339">
                  <c:v>41019</c:v>
                </c:pt>
                <c:pt idx="340">
                  <c:v>41022</c:v>
                </c:pt>
                <c:pt idx="341">
                  <c:v>41023</c:v>
                </c:pt>
                <c:pt idx="342">
                  <c:v>41024</c:v>
                </c:pt>
                <c:pt idx="343">
                  <c:v>41025</c:v>
                </c:pt>
                <c:pt idx="344">
                  <c:v>41026</c:v>
                </c:pt>
                <c:pt idx="345">
                  <c:v>41029</c:v>
                </c:pt>
                <c:pt idx="346">
                  <c:v>41030</c:v>
                </c:pt>
                <c:pt idx="347">
                  <c:v>41031</c:v>
                </c:pt>
                <c:pt idx="348">
                  <c:v>41032</c:v>
                </c:pt>
                <c:pt idx="349">
                  <c:v>41033</c:v>
                </c:pt>
                <c:pt idx="350">
                  <c:v>41036</c:v>
                </c:pt>
                <c:pt idx="351">
                  <c:v>41037</c:v>
                </c:pt>
                <c:pt idx="352">
                  <c:v>41038</c:v>
                </c:pt>
                <c:pt idx="353">
                  <c:v>41039</c:v>
                </c:pt>
                <c:pt idx="354">
                  <c:v>41040</c:v>
                </c:pt>
                <c:pt idx="355">
                  <c:v>41043</c:v>
                </c:pt>
                <c:pt idx="356">
                  <c:v>41044</c:v>
                </c:pt>
                <c:pt idx="357">
                  <c:v>41045</c:v>
                </c:pt>
                <c:pt idx="358">
                  <c:v>41046</c:v>
                </c:pt>
                <c:pt idx="359">
                  <c:v>41047</c:v>
                </c:pt>
                <c:pt idx="360">
                  <c:v>41050</c:v>
                </c:pt>
                <c:pt idx="361">
                  <c:v>41051</c:v>
                </c:pt>
                <c:pt idx="362">
                  <c:v>41052</c:v>
                </c:pt>
                <c:pt idx="363">
                  <c:v>41053</c:v>
                </c:pt>
                <c:pt idx="364">
                  <c:v>41054</c:v>
                </c:pt>
                <c:pt idx="365">
                  <c:v>41057</c:v>
                </c:pt>
                <c:pt idx="366">
                  <c:v>41058</c:v>
                </c:pt>
                <c:pt idx="367">
                  <c:v>41059</c:v>
                </c:pt>
                <c:pt idx="368">
                  <c:v>41060</c:v>
                </c:pt>
                <c:pt idx="369">
                  <c:v>41061</c:v>
                </c:pt>
                <c:pt idx="370">
                  <c:v>41064</c:v>
                </c:pt>
                <c:pt idx="371">
                  <c:v>41065</c:v>
                </c:pt>
                <c:pt idx="372">
                  <c:v>41066</c:v>
                </c:pt>
                <c:pt idx="373">
                  <c:v>41067</c:v>
                </c:pt>
                <c:pt idx="374">
                  <c:v>41068</c:v>
                </c:pt>
                <c:pt idx="375">
                  <c:v>41071</c:v>
                </c:pt>
                <c:pt idx="376">
                  <c:v>41072</c:v>
                </c:pt>
                <c:pt idx="377">
                  <c:v>41073</c:v>
                </c:pt>
                <c:pt idx="378">
                  <c:v>41074</c:v>
                </c:pt>
                <c:pt idx="379">
                  <c:v>41075</c:v>
                </c:pt>
                <c:pt idx="380">
                  <c:v>41078</c:v>
                </c:pt>
                <c:pt idx="381">
                  <c:v>41079</c:v>
                </c:pt>
                <c:pt idx="382">
                  <c:v>41080</c:v>
                </c:pt>
                <c:pt idx="383">
                  <c:v>41081</c:v>
                </c:pt>
                <c:pt idx="384">
                  <c:v>41082</c:v>
                </c:pt>
                <c:pt idx="385">
                  <c:v>41085</c:v>
                </c:pt>
                <c:pt idx="386">
                  <c:v>41086</c:v>
                </c:pt>
                <c:pt idx="387">
                  <c:v>41087</c:v>
                </c:pt>
                <c:pt idx="388">
                  <c:v>41088</c:v>
                </c:pt>
                <c:pt idx="389">
                  <c:v>41089</c:v>
                </c:pt>
                <c:pt idx="390">
                  <c:v>41092</c:v>
                </c:pt>
                <c:pt idx="391">
                  <c:v>41093</c:v>
                </c:pt>
                <c:pt idx="392">
                  <c:v>41094</c:v>
                </c:pt>
                <c:pt idx="393">
                  <c:v>41095</c:v>
                </c:pt>
                <c:pt idx="394">
                  <c:v>41096</c:v>
                </c:pt>
                <c:pt idx="395">
                  <c:v>41099</c:v>
                </c:pt>
                <c:pt idx="396">
                  <c:v>41100</c:v>
                </c:pt>
                <c:pt idx="397">
                  <c:v>41101</c:v>
                </c:pt>
                <c:pt idx="398">
                  <c:v>41102</c:v>
                </c:pt>
                <c:pt idx="399">
                  <c:v>41103</c:v>
                </c:pt>
                <c:pt idx="400">
                  <c:v>41106</c:v>
                </c:pt>
                <c:pt idx="401">
                  <c:v>41107</c:v>
                </c:pt>
                <c:pt idx="402">
                  <c:v>41108</c:v>
                </c:pt>
                <c:pt idx="403">
                  <c:v>41109</c:v>
                </c:pt>
                <c:pt idx="404">
                  <c:v>41110</c:v>
                </c:pt>
                <c:pt idx="405">
                  <c:v>41113</c:v>
                </c:pt>
                <c:pt idx="406">
                  <c:v>41114</c:v>
                </c:pt>
                <c:pt idx="407">
                  <c:v>41115</c:v>
                </c:pt>
                <c:pt idx="408">
                  <c:v>41116</c:v>
                </c:pt>
                <c:pt idx="409">
                  <c:v>41117</c:v>
                </c:pt>
                <c:pt idx="410">
                  <c:v>41120</c:v>
                </c:pt>
                <c:pt idx="411">
                  <c:v>41121</c:v>
                </c:pt>
                <c:pt idx="412">
                  <c:v>41122</c:v>
                </c:pt>
                <c:pt idx="413">
                  <c:v>41123</c:v>
                </c:pt>
                <c:pt idx="414">
                  <c:v>41124</c:v>
                </c:pt>
                <c:pt idx="415">
                  <c:v>41127</c:v>
                </c:pt>
                <c:pt idx="416">
                  <c:v>41128</c:v>
                </c:pt>
                <c:pt idx="417">
                  <c:v>41129</c:v>
                </c:pt>
                <c:pt idx="418">
                  <c:v>41130</c:v>
                </c:pt>
                <c:pt idx="419">
                  <c:v>41131</c:v>
                </c:pt>
                <c:pt idx="420">
                  <c:v>41134</c:v>
                </c:pt>
                <c:pt idx="421">
                  <c:v>41135</c:v>
                </c:pt>
                <c:pt idx="422">
                  <c:v>41136</c:v>
                </c:pt>
                <c:pt idx="423">
                  <c:v>41137</c:v>
                </c:pt>
                <c:pt idx="424">
                  <c:v>41138</c:v>
                </c:pt>
                <c:pt idx="425">
                  <c:v>41141</c:v>
                </c:pt>
                <c:pt idx="426">
                  <c:v>41142</c:v>
                </c:pt>
                <c:pt idx="427">
                  <c:v>41143</c:v>
                </c:pt>
                <c:pt idx="428">
                  <c:v>41144</c:v>
                </c:pt>
                <c:pt idx="429">
                  <c:v>41145</c:v>
                </c:pt>
                <c:pt idx="430">
                  <c:v>41148</c:v>
                </c:pt>
                <c:pt idx="431">
                  <c:v>41149</c:v>
                </c:pt>
                <c:pt idx="432">
                  <c:v>41150</c:v>
                </c:pt>
                <c:pt idx="433">
                  <c:v>41151</c:v>
                </c:pt>
                <c:pt idx="434">
                  <c:v>41152</c:v>
                </c:pt>
                <c:pt idx="435">
                  <c:v>41155</c:v>
                </c:pt>
                <c:pt idx="436">
                  <c:v>41156</c:v>
                </c:pt>
                <c:pt idx="437">
                  <c:v>41157</c:v>
                </c:pt>
                <c:pt idx="438">
                  <c:v>41158</c:v>
                </c:pt>
                <c:pt idx="439">
                  <c:v>41159</c:v>
                </c:pt>
                <c:pt idx="440">
                  <c:v>41162</c:v>
                </c:pt>
                <c:pt idx="441">
                  <c:v>41163</c:v>
                </c:pt>
                <c:pt idx="442">
                  <c:v>41164</c:v>
                </c:pt>
                <c:pt idx="443">
                  <c:v>41165</c:v>
                </c:pt>
                <c:pt idx="444">
                  <c:v>41166</c:v>
                </c:pt>
                <c:pt idx="445">
                  <c:v>41169</c:v>
                </c:pt>
                <c:pt idx="446">
                  <c:v>41170</c:v>
                </c:pt>
                <c:pt idx="447">
                  <c:v>41171</c:v>
                </c:pt>
                <c:pt idx="448">
                  <c:v>41172</c:v>
                </c:pt>
                <c:pt idx="449">
                  <c:v>41173</c:v>
                </c:pt>
                <c:pt idx="450">
                  <c:v>41176</c:v>
                </c:pt>
                <c:pt idx="451">
                  <c:v>41177</c:v>
                </c:pt>
                <c:pt idx="452">
                  <c:v>41178</c:v>
                </c:pt>
                <c:pt idx="453">
                  <c:v>41179</c:v>
                </c:pt>
                <c:pt idx="454">
                  <c:v>41180</c:v>
                </c:pt>
                <c:pt idx="455">
                  <c:v>41183</c:v>
                </c:pt>
                <c:pt idx="456">
                  <c:v>41184</c:v>
                </c:pt>
                <c:pt idx="457">
                  <c:v>41185</c:v>
                </c:pt>
                <c:pt idx="458">
                  <c:v>41186</c:v>
                </c:pt>
                <c:pt idx="459">
                  <c:v>41187</c:v>
                </c:pt>
                <c:pt idx="460">
                  <c:v>41190</c:v>
                </c:pt>
                <c:pt idx="461">
                  <c:v>41191</c:v>
                </c:pt>
                <c:pt idx="462">
                  <c:v>41192</c:v>
                </c:pt>
                <c:pt idx="463">
                  <c:v>41193</c:v>
                </c:pt>
                <c:pt idx="464">
                  <c:v>41194</c:v>
                </c:pt>
                <c:pt idx="465">
                  <c:v>41197</c:v>
                </c:pt>
                <c:pt idx="466">
                  <c:v>41198</c:v>
                </c:pt>
                <c:pt idx="467">
                  <c:v>41199</c:v>
                </c:pt>
                <c:pt idx="468">
                  <c:v>41200</c:v>
                </c:pt>
                <c:pt idx="469">
                  <c:v>41201</c:v>
                </c:pt>
                <c:pt idx="470">
                  <c:v>41204</c:v>
                </c:pt>
                <c:pt idx="471">
                  <c:v>41205</c:v>
                </c:pt>
                <c:pt idx="472">
                  <c:v>41206</c:v>
                </c:pt>
                <c:pt idx="473">
                  <c:v>41207</c:v>
                </c:pt>
                <c:pt idx="474">
                  <c:v>41208</c:v>
                </c:pt>
                <c:pt idx="475">
                  <c:v>41211</c:v>
                </c:pt>
                <c:pt idx="476">
                  <c:v>41212</c:v>
                </c:pt>
                <c:pt idx="477">
                  <c:v>41213</c:v>
                </c:pt>
                <c:pt idx="478">
                  <c:v>41214</c:v>
                </c:pt>
                <c:pt idx="479">
                  <c:v>41215</c:v>
                </c:pt>
                <c:pt idx="480">
                  <c:v>41218</c:v>
                </c:pt>
                <c:pt idx="481">
                  <c:v>41219</c:v>
                </c:pt>
                <c:pt idx="482">
                  <c:v>41220</c:v>
                </c:pt>
                <c:pt idx="483">
                  <c:v>41221</c:v>
                </c:pt>
                <c:pt idx="484">
                  <c:v>41222</c:v>
                </c:pt>
                <c:pt idx="485">
                  <c:v>41225</c:v>
                </c:pt>
                <c:pt idx="486">
                  <c:v>41226</c:v>
                </c:pt>
                <c:pt idx="487">
                  <c:v>41227</c:v>
                </c:pt>
                <c:pt idx="488">
                  <c:v>41228</c:v>
                </c:pt>
                <c:pt idx="489">
                  <c:v>41229</c:v>
                </c:pt>
                <c:pt idx="490">
                  <c:v>41232</c:v>
                </c:pt>
                <c:pt idx="491">
                  <c:v>41233</c:v>
                </c:pt>
                <c:pt idx="492">
                  <c:v>41234</c:v>
                </c:pt>
                <c:pt idx="493">
                  <c:v>41235</c:v>
                </c:pt>
                <c:pt idx="494">
                  <c:v>41236</c:v>
                </c:pt>
                <c:pt idx="495">
                  <c:v>41239</c:v>
                </c:pt>
                <c:pt idx="496">
                  <c:v>41240</c:v>
                </c:pt>
                <c:pt idx="497">
                  <c:v>41241</c:v>
                </c:pt>
                <c:pt idx="498">
                  <c:v>41242</c:v>
                </c:pt>
                <c:pt idx="499">
                  <c:v>41243</c:v>
                </c:pt>
                <c:pt idx="500">
                  <c:v>41246</c:v>
                </c:pt>
                <c:pt idx="501">
                  <c:v>41247</c:v>
                </c:pt>
                <c:pt idx="502">
                  <c:v>41248</c:v>
                </c:pt>
                <c:pt idx="503">
                  <c:v>41249</c:v>
                </c:pt>
                <c:pt idx="504">
                  <c:v>41250</c:v>
                </c:pt>
                <c:pt idx="505">
                  <c:v>41253</c:v>
                </c:pt>
                <c:pt idx="506">
                  <c:v>41254</c:v>
                </c:pt>
                <c:pt idx="507">
                  <c:v>41255</c:v>
                </c:pt>
                <c:pt idx="508">
                  <c:v>41256</c:v>
                </c:pt>
                <c:pt idx="509">
                  <c:v>41257</c:v>
                </c:pt>
                <c:pt idx="510">
                  <c:v>41260</c:v>
                </c:pt>
                <c:pt idx="511">
                  <c:v>41261</c:v>
                </c:pt>
                <c:pt idx="512">
                  <c:v>41262</c:v>
                </c:pt>
                <c:pt idx="513">
                  <c:v>41263</c:v>
                </c:pt>
                <c:pt idx="514">
                  <c:v>41264</c:v>
                </c:pt>
                <c:pt idx="515">
                  <c:v>41267</c:v>
                </c:pt>
                <c:pt idx="516">
                  <c:v>41268</c:v>
                </c:pt>
                <c:pt idx="517">
                  <c:v>41269</c:v>
                </c:pt>
                <c:pt idx="518">
                  <c:v>41270</c:v>
                </c:pt>
                <c:pt idx="519">
                  <c:v>41271</c:v>
                </c:pt>
                <c:pt idx="520">
                  <c:v>41274</c:v>
                </c:pt>
                <c:pt idx="521">
                  <c:v>41275</c:v>
                </c:pt>
                <c:pt idx="522">
                  <c:v>41276</c:v>
                </c:pt>
                <c:pt idx="523">
                  <c:v>41277</c:v>
                </c:pt>
                <c:pt idx="524">
                  <c:v>41278</c:v>
                </c:pt>
                <c:pt idx="525">
                  <c:v>41281</c:v>
                </c:pt>
                <c:pt idx="526">
                  <c:v>41282</c:v>
                </c:pt>
                <c:pt idx="527">
                  <c:v>41283</c:v>
                </c:pt>
                <c:pt idx="528">
                  <c:v>41284</c:v>
                </c:pt>
                <c:pt idx="529">
                  <c:v>41285</c:v>
                </c:pt>
                <c:pt idx="530">
                  <c:v>41288</c:v>
                </c:pt>
                <c:pt idx="531">
                  <c:v>41289</c:v>
                </c:pt>
                <c:pt idx="532">
                  <c:v>41290</c:v>
                </c:pt>
                <c:pt idx="533">
                  <c:v>41291</c:v>
                </c:pt>
                <c:pt idx="534">
                  <c:v>41292</c:v>
                </c:pt>
                <c:pt idx="535">
                  <c:v>41295</c:v>
                </c:pt>
                <c:pt idx="536">
                  <c:v>41296</c:v>
                </c:pt>
                <c:pt idx="537">
                  <c:v>41297</c:v>
                </c:pt>
                <c:pt idx="538">
                  <c:v>41298</c:v>
                </c:pt>
                <c:pt idx="539">
                  <c:v>41299</c:v>
                </c:pt>
                <c:pt idx="540">
                  <c:v>41302</c:v>
                </c:pt>
                <c:pt idx="541">
                  <c:v>41303</c:v>
                </c:pt>
                <c:pt idx="542">
                  <c:v>41304</c:v>
                </c:pt>
                <c:pt idx="543">
                  <c:v>41305</c:v>
                </c:pt>
                <c:pt idx="544">
                  <c:v>41306</c:v>
                </c:pt>
                <c:pt idx="545">
                  <c:v>41309</c:v>
                </c:pt>
                <c:pt idx="546">
                  <c:v>41310</c:v>
                </c:pt>
                <c:pt idx="547">
                  <c:v>41311</c:v>
                </c:pt>
                <c:pt idx="548">
                  <c:v>41312</c:v>
                </c:pt>
                <c:pt idx="549">
                  <c:v>41313</c:v>
                </c:pt>
                <c:pt idx="550">
                  <c:v>41316</c:v>
                </c:pt>
                <c:pt idx="551">
                  <c:v>41317</c:v>
                </c:pt>
                <c:pt idx="552">
                  <c:v>41318</c:v>
                </c:pt>
                <c:pt idx="553">
                  <c:v>41319</c:v>
                </c:pt>
                <c:pt idx="554">
                  <c:v>41320</c:v>
                </c:pt>
                <c:pt idx="555">
                  <c:v>41323</c:v>
                </c:pt>
                <c:pt idx="556">
                  <c:v>41324</c:v>
                </c:pt>
                <c:pt idx="557">
                  <c:v>41325</c:v>
                </c:pt>
                <c:pt idx="558">
                  <c:v>41326</c:v>
                </c:pt>
                <c:pt idx="559">
                  <c:v>41327</c:v>
                </c:pt>
                <c:pt idx="560">
                  <c:v>41330</c:v>
                </c:pt>
                <c:pt idx="561">
                  <c:v>41331</c:v>
                </c:pt>
                <c:pt idx="562">
                  <c:v>41332</c:v>
                </c:pt>
                <c:pt idx="563">
                  <c:v>41333</c:v>
                </c:pt>
                <c:pt idx="564">
                  <c:v>41334</c:v>
                </c:pt>
                <c:pt idx="565">
                  <c:v>41337</c:v>
                </c:pt>
                <c:pt idx="566">
                  <c:v>41338</c:v>
                </c:pt>
                <c:pt idx="567">
                  <c:v>41339</c:v>
                </c:pt>
                <c:pt idx="568">
                  <c:v>41340</c:v>
                </c:pt>
                <c:pt idx="569">
                  <c:v>41341</c:v>
                </c:pt>
                <c:pt idx="570">
                  <c:v>41344</c:v>
                </c:pt>
                <c:pt idx="571">
                  <c:v>41345</c:v>
                </c:pt>
                <c:pt idx="572">
                  <c:v>41346</c:v>
                </c:pt>
                <c:pt idx="573">
                  <c:v>41347</c:v>
                </c:pt>
                <c:pt idx="574">
                  <c:v>41348</c:v>
                </c:pt>
                <c:pt idx="575">
                  <c:v>41351</c:v>
                </c:pt>
                <c:pt idx="576">
                  <c:v>41352</c:v>
                </c:pt>
                <c:pt idx="577">
                  <c:v>41353</c:v>
                </c:pt>
                <c:pt idx="578">
                  <c:v>41354</c:v>
                </c:pt>
                <c:pt idx="579">
                  <c:v>41355</c:v>
                </c:pt>
                <c:pt idx="580">
                  <c:v>41358</c:v>
                </c:pt>
                <c:pt idx="581">
                  <c:v>41359</c:v>
                </c:pt>
                <c:pt idx="582">
                  <c:v>41360</c:v>
                </c:pt>
                <c:pt idx="583">
                  <c:v>41361</c:v>
                </c:pt>
                <c:pt idx="584">
                  <c:v>41362</c:v>
                </c:pt>
                <c:pt idx="585">
                  <c:v>41365</c:v>
                </c:pt>
                <c:pt idx="586">
                  <c:v>41366</c:v>
                </c:pt>
                <c:pt idx="587">
                  <c:v>41367</c:v>
                </c:pt>
                <c:pt idx="588">
                  <c:v>41368</c:v>
                </c:pt>
                <c:pt idx="589">
                  <c:v>41369</c:v>
                </c:pt>
                <c:pt idx="590">
                  <c:v>41372</c:v>
                </c:pt>
                <c:pt idx="591">
                  <c:v>41373</c:v>
                </c:pt>
                <c:pt idx="592">
                  <c:v>41374</c:v>
                </c:pt>
                <c:pt idx="593">
                  <c:v>41375</c:v>
                </c:pt>
                <c:pt idx="594">
                  <c:v>41376</c:v>
                </c:pt>
                <c:pt idx="595">
                  <c:v>41379</c:v>
                </c:pt>
                <c:pt idx="596">
                  <c:v>41380</c:v>
                </c:pt>
                <c:pt idx="597">
                  <c:v>41381</c:v>
                </c:pt>
                <c:pt idx="598">
                  <c:v>41382</c:v>
                </c:pt>
                <c:pt idx="599">
                  <c:v>41383</c:v>
                </c:pt>
                <c:pt idx="600">
                  <c:v>41386</c:v>
                </c:pt>
                <c:pt idx="601">
                  <c:v>41387</c:v>
                </c:pt>
                <c:pt idx="602">
                  <c:v>41388</c:v>
                </c:pt>
                <c:pt idx="603">
                  <c:v>41389</c:v>
                </c:pt>
                <c:pt idx="604">
                  <c:v>41390</c:v>
                </c:pt>
                <c:pt idx="605">
                  <c:v>41393</c:v>
                </c:pt>
                <c:pt idx="606">
                  <c:v>41394</c:v>
                </c:pt>
                <c:pt idx="607">
                  <c:v>41395</c:v>
                </c:pt>
                <c:pt idx="608">
                  <c:v>41396</c:v>
                </c:pt>
                <c:pt idx="609">
                  <c:v>41397</c:v>
                </c:pt>
                <c:pt idx="610">
                  <c:v>41400</c:v>
                </c:pt>
                <c:pt idx="611">
                  <c:v>41401</c:v>
                </c:pt>
                <c:pt idx="612">
                  <c:v>41402</c:v>
                </c:pt>
                <c:pt idx="613">
                  <c:v>41403</c:v>
                </c:pt>
                <c:pt idx="614">
                  <c:v>41404</c:v>
                </c:pt>
                <c:pt idx="615">
                  <c:v>41407</c:v>
                </c:pt>
                <c:pt idx="616">
                  <c:v>41408</c:v>
                </c:pt>
                <c:pt idx="617">
                  <c:v>41409</c:v>
                </c:pt>
                <c:pt idx="618">
                  <c:v>41410</c:v>
                </c:pt>
                <c:pt idx="619">
                  <c:v>41411</c:v>
                </c:pt>
                <c:pt idx="620">
                  <c:v>41414</c:v>
                </c:pt>
                <c:pt idx="621">
                  <c:v>41415</c:v>
                </c:pt>
                <c:pt idx="622">
                  <c:v>41416</c:v>
                </c:pt>
                <c:pt idx="623">
                  <c:v>41417</c:v>
                </c:pt>
                <c:pt idx="624">
                  <c:v>41418</c:v>
                </c:pt>
                <c:pt idx="625">
                  <c:v>41421</c:v>
                </c:pt>
                <c:pt idx="626">
                  <c:v>41422</c:v>
                </c:pt>
                <c:pt idx="627">
                  <c:v>41423</c:v>
                </c:pt>
                <c:pt idx="628">
                  <c:v>41424</c:v>
                </c:pt>
                <c:pt idx="629">
                  <c:v>41425</c:v>
                </c:pt>
                <c:pt idx="630">
                  <c:v>41428</c:v>
                </c:pt>
                <c:pt idx="631">
                  <c:v>41429</c:v>
                </c:pt>
                <c:pt idx="632">
                  <c:v>41430</c:v>
                </c:pt>
                <c:pt idx="633">
                  <c:v>41431</c:v>
                </c:pt>
                <c:pt idx="634">
                  <c:v>41432</c:v>
                </c:pt>
                <c:pt idx="635">
                  <c:v>41435</c:v>
                </c:pt>
                <c:pt idx="636">
                  <c:v>41436</c:v>
                </c:pt>
                <c:pt idx="637">
                  <c:v>41437</c:v>
                </c:pt>
                <c:pt idx="638">
                  <c:v>41438</c:v>
                </c:pt>
                <c:pt idx="639">
                  <c:v>41439</c:v>
                </c:pt>
              </c:numCache>
            </c:numRef>
          </c:cat>
          <c:val>
            <c:numRef>
              <c:f>preračuni!$E$3:$E$642</c:f>
              <c:numCache>
                <c:formatCode>0.00</c:formatCode>
                <c:ptCount val="640"/>
                <c:pt idx="0">
                  <c:v>4.7239999999999975</c:v>
                </c:pt>
                <c:pt idx="1">
                  <c:v>4.6219999999999946</c:v>
                </c:pt>
                <c:pt idx="2">
                  <c:v>4.6370000000000005</c:v>
                </c:pt>
                <c:pt idx="3">
                  <c:v>4.7590000000000003</c:v>
                </c:pt>
                <c:pt idx="4">
                  <c:v>4.7880000000000003</c:v>
                </c:pt>
                <c:pt idx="5">
                  <c:v>4.8369999999999997</c:v>
                </c:pt>
                <c:pt idx="6">
                  <c:v>4.79</c:v>
                </c:pt>
                <c:pt idx="7">
                  <c:v>4.7780000000000014</c:v>
                </c:pt>
                <c:pt idx="8">
                  <c:v>4.6969999999999965</c:v>
                </c:pt>
                <c:pt idx="9">
                  <c:v>4.654999999999994</c:v>
                </c:pt>
                <c:pt idx="10">
                  <c:v>4.72</c:v>
                </c:pt>
                <c:pt idx="11">
                  <c:v>4.7709999999999999</c:v>
                </c:pt>
                <c:pt idx="12">
                  <c:v>4.7149999999999945</c:v>
                </c:pt>
                <c:pt idx="13">
                  <c:v>4.7679999999999945</c:v>
                </c:pt>
                <c:pt idx="14">
                  <c:v>4.6879999999999944</c:v>
                </c:pt>
                <c:pt idx="15">
                  <c:v>4.664999999999992</c:v>
                </c:pt>
                <c:pt idx="16">
                  <c:v>4.7279999999999944</c:v>
                </c:pt>
                <c:pt idx="17">
                  <c:v>4.7859999999999996</c:v>
                </c:pt>
                <c:pt idx="18">
                  <c:v>4.8109999999999955</c:v>
                </c:pt>
                <c:pt idx="19">
                  <c:v>4.7669999999999995</c:v>
                </c:pt>
                <c:pt idx="20">
                  <c:v>4.7139999999999995</c:v>
                </c:pt>
                <c:pt idx="21">
                  <c:v>4.6339999999999995</c:v>
                </c:pt>
                <c:pt idx="22">
                  <c:v>4.524999999999995</c:v>
                </c:pt>
                <c:pt idx="23">
                  <c:v>4.6109999999999944</c:v>
                </c:pt>
                <c:pt idx="24">
                  <c:v>4.5979999999999945</c:v>
                </c:pt>
                <c:pt idx="25">
                  <c:v>4.6819999999999995</c:v>
                </c:pt>
                <c:pt idx="26">
                  <c:v>4.7460000000000004</c:v>
                </c:pt>
                <c:pt idx="27">
                  <c:v>4.7530000000000001</c:v>
                </c:pt>
                <c:pt idx="28">
                  <c:v>4.7610000000000001</c:v>
                </c:pt>
                <c:pt idx="29">
                  <c:v>4.7720000000000002</c:v>
                </c:pt>
                <c:pt idx="30">
                  <c:v>4.819</c:v>
                </c:pt>
                <c:pt idx="31">
                  <c:v>4.7919999999999998</c:v>
                </c:pt>
                <c:pt idx="32">
                  <c:v>4.7239999999999975</c:v>
                </c:pt>
                <c:pt idx="33">
                  <c:v>4.7309999999999999</c:v>
                </c:pt>
                <c:pt idx="34">
                  <c:v>4.7859999999999996</c:v>
                </c:pt>
                <c:pt idx="35">
                  <c:v>4.79</c:v>
                </c:pt>
                <c:pt idx="36">
                  <c:v>4.8029999999999955</c:v>
                </c:pt>
                <c:pt idx="37">
                  <c:v>4.8179999999999943</c:v>
                </c:pt>
                <c:pt idx="38">
                  <c:v>4.8319999999999999</c:v>
                </c:pt>
                <c:pt idx="39">
                  <c:v>4.8439999999999985</c:v>
                </c:pt>
                <c:pt idx="40">
                  <c:v>4.835</c:v>
                </c:pt>
                <c:pt idx="41">
                  <c:v>4.8109999999999955</c:v>
                </c:pt>
                <c:pt idx="42">
                  <c:v>4.7940000000000005</c:v>
                </c:pt>
                <c:pt idx="43">
                  <c:v>4.899</c:v>
                </c:pt>
                <c:pt idx="44">
                  <c:v>4.88</c:v>
                </c:pt>
                <c:pt idx="45">
                  <c:v>4.8870000000000005</c:v>
                </c:pt>
                <c:pt idx="46">
                  <c:v>4.952</c:v>
                </c:pt>
                <c:pt idx="47">
                  <c:v>4.9850000000000003</c:v>
                </c:pt>
                <c:pt idx="48">
                  <c:v>4.9660000000000002</c:v>
                </c:pt>
                <c:pt idx="49">
                  <c:v>4.859</c:v>
                </c:pt>
                <c:pt idx="50">
                  <c:v>4.7780000000000014</c:v>
                </c:pt>
                <c:pt idx="51">
                  <c:v>4.6989999999999945</c:v>
                </c:pt>
                <c:pt idx="52">
                  <c:v>4.6829999999999945</c:v>
                </c:pt>
                <c:pt idx="53">
                  <c:v>4.7239999999999975</c:v>
                </c:pt>
                <c:pt idx="54">
                  <c:v>4.6790000000000003</c:v>
                </c:pt>
                <c:pt idx="55">
                  <c:v>4.7149999999999945</c:v>
                </c:pt>
                <c:pt idx="56">
                  <c:v>4.7629999999999955</c:v>
                </c:pt>
                <c:pt idx="57">
                  <c:v>4.7610000000000001</c:v>
                </c:pt>
                <c:pt idx="58">
                  <c:v>4.7519999999999998</c:v>
                </c:pt>
                <c:pt idx="59">
                  <c:v>4.7519999999999998</c:v>
                </c:pt>
                <c:pt idx="60">
                  <c:v>4.7679999999999945</c:v>
                </c:pt>
                <c:pt idx="61">
                  <c:v>4.7859999999999996</c:v>
                </c:pt>
                <c:pt idx="62">
                  <c:v>4.7759999999999998</c:v>
                </c:pt>
                <c:pt idx="63">
                  <c:v>4.8159999999999945</c:v>
                </c:pt>
                <c:pt idx="64">
                  <c:v>4.798</c:v>
                </c:pt>
                <c:pt idx="65">
                  <c:v>4.75</c:v>
                </c:pt>
                <c:pt idx="66">
                  <c:v>4.7549999999999955</c:v>
                </c:pt>
                <c:pt idx="67">
                  <c:v>4.7370000000000001</c:v>
                </c:pt>
                <c:pt idx="68">
                  <c:v>4.74</c:v>
                </c:pt>
                <c:pt idx="69">
                  <c:v>4.7430000000000003</c:v>
                </c:pt>
                <c:pt idx="70">
                  <c:v>4.7039999999999997</c:v>
                </c:pt>
                <c:pt idx="71">
                  <c:v>4.6559999999999944</c:v>
                </c:pt>
                <c:pt idx="72">
                  <c:v>4.6819999999999995</c:v>
                </c:pt>
                <c:pt idx="73">
                  <c:v>4.7119999999999997</c:v>
                </c:pt>
                <c:pt idx="74">
                  <c:v>4.726</c:v>
                </c:pt>
                <c:pt idx="75">
                  <c:v>4.7729999999999997</c:v>
                </c:pt>
                <c:pt idx="76">
                  <c:v>4.7480000000000002</c:v>
                </c:pt>
                <c:pt idx="77">
                  <c:v>4.734</c:v>
                </c:pt>
                <c:pt idx="78">
                  <c:v>4.75</c:v>
                </c:pt>
                <c:pt idx="79">
                  <c:v>4.75</c:v>
                </c:pt>
                <c:pt idx="80">
                  <c:v>4.75</c:v>
                </c:pt>
                <c:pt idx="81">
                  <c:v>4.8010000000000002</c:v>
                </c:pt>
                <c:pt idx="82">
                  <c:v>4.8090000000000002</c:v>
                </c:pt>
                <c:pt idx="83">
                  <c:v>4.7620000000000005</c:v>
                </c:pt>
                <c:pt idx="84">
                  <c:v>4.7249999999999943</c:v>
                </c:pt>
                <c:pt idx="85">
                  <c:v>4.7009999999999996</c:v>
                </c:pt>
                <c:pt idx="86">
                  <c:v>4.6909999999999945</c:v>
                </c:pt>
                <c:pt idx="87">
                  <c:v>4.6979999999999951</c:v>
                </c:pt>
                <c:pt idx="88">
                  <c:v>4.673</c:v>
                </c:pt>
                <c:pt idx="89">
                  <c:v>4.6519999999999975</c:v>
                </c:pt>
                <c:pt idx="90">
                  <c:v>4.6679999999999939</c:v>
                </c:pt>
                <c:pt idx="91">
                  <c:v>4.6310000000000002</c:v>
                </c:pt>
                <c:pt idx="92">
                  <c:v>4.6259999999999941</c:v>
                </c:pt>
                <c:pt idx="93">
                  <c:v>4.5780000000000003</c:v>
                </c:pt>
                <c:pt idx="94">
                  <c:v>4.601</c:v>
                </c:pt>
                <c:pt idx="95">
                  <c:v>4.5809999999999995</c:v>
                </c:pt>
                <c:pt idx="96">
                  <c:v>4.6019999999999985</c:v>
                </c:pt>
                <c:pt idx="97">
                  <c:v>4.6259999999999941</c:v>
                </c:pt>
                <c:pt idx="98">
                  <c:v>4.641</c:v>
                </c:pt>
                <c:pt idx="99">
                  <c:v>4.6569999999999965</c:v>
                </c:pt>
                <c:pt idx="100">
                  <c:v>4.6829999999999945</c:v>
                </c:pt>
                <c:pt idx="101">
                  <c:v>4.6690000000000005</c:v>
                </c:pt>
                <c:pt idx="102">
                  <c:v>4.6109999999999944</c:v>
                </c:pt>
                <c:pt idx="103">
                  <c:v>4.5919999999999996</c:v>
                </c:pt>
                <c:pt idx="104">
                  <c:v>4.6319999999999997</c:v>
                </c:pt>
                <c:pt idx="105">
                  <c:v>4.6879999999999944</c:v>
                </c:pt>
                <c:pt idx="106">
                  <c:v>4.6619999999999955</c:v>
                </c:pt>
                <c:pt idx="107">
                  <c:v>4.6059999999999945</c:v>
                </c:pt>
                <c:pt idx="108">
                  <c:v>4.57</c:v>
                </c:pt>
                <c:pt idx="109">
                  <c:v>4.5129999999999955</c:v>
                </c:pt>
                <c:pt idx="110">
                  <c:v>4.5440000000000005</c:v>
                </c:pt>
                <c:pt idx="111">
                  <c:v>4.622999999999994</c:v>
                </c:pt>
                <c:pt idx="112">
                  <c:v>4.6469999999999985</c:v>
                </c:pt>
                <c:pt idx="113">
                  <c:v>4.6919999999999975</c:v>
                </c:pt>
                <c:pt idx="114">
                  <c:v>4.6769999999999996</c:v>
                </c:pt>
                <c:pt idx="115">
                  <c:v>4.6760000000000002</c:v>
                </c:pt>
                <c:pt idx="116">
                  <c:v>4.6449999999999942</c:v>
                </c:pt>
                <c:pt idx="117">
                  <c:v>4.7069999999999999</c:v>
                </c:pt>
                <c:pt idx="118">
                  <c:v>4.72</c:v>
                </c:pt>
                <c:pt idx="119">
                  <c:v>4.6859999999999955</c:v>
                </c:pt>
                <c:pt idx="120">
                  <c:v>4.72</c:v>
                </c:pt>
                <c:pt idx="121">
                  <c:v>4.6850000000000005</c:v>
                </c:pt>
                <c:pt idx="122">
                  <c:v>4.7539999999999996</c:v>
                </c:pt>
                <c:pt idx="123">
                  <c:v>4.806</c:v>
                </c:pt>
                <c:pt idx="124">
                  <c:v>4.8469999999999995</c:v>
                </c:pt>
                <c:pt idx="125">
                  <c:v>4.8539999999999965</c:v>
                </c:pt>
                <c:pt idx="126">
                  <c:v>4.8529999999999944</c:v>
                </c:pt>
                <c:pt idx="127">
                  <c:v>4.8199999999999985</c:v>
                </c:pt>
                <c:pt idx="128">
                  <c:v>4.7539999999999996</c:v>
                </c:pt>
                <c:pt idx="129">
                  <c:v>4.7379999999999995</c:v>
                </c:pt>
                <c:pt idx="130">
                  <c:v>4.7809999999999997</c:v>
                </c:pt>
                <c:pt idx="131">
                  <c:v>4.8689999999999944</c:v>
                </c:pt>
                <c:pt idx="132">
                  <c:v>4.9889999999999999</c:v>
                </c:pt>
                <c:pt idx="133">
                  <c:v>5.0449999999999955</c:v>
                </c:pt>
                <c:pt idx="134">
                  <c:v>5.1370000000000005</c:v>
                </c:pt>
                <c:pt idx="135">
                  <c:v>5.524999999999995</c:v>
                </c:pt>
                <c:pt idx="136">
                  <c:v>5.4359999999999999</c:v>
                </c:pt>
                <c:pt idx="137">
                  <c:v>5.4189999999999996</c:v>
                </c:pt>
                <c:pt idx="138">
                  <c:v>5.4989999999999997</c:v>
                </c:pt>
                <c:pt idx="139">
                  <c:v>5.6349999999999945</c:v>
                </c:pt>
                <c:pt idx="140">
                  <c:v>5.8460000000000001</c:v>
                </c:pt>
                <c:pt idx="141">
                  <c:v>5.5979999999999945</c:v>
                </c:pt>
                <c:pt idx="142">
                  <c:v>5.4509999999999996</c:v>
                </c:pt>
                <c:pt idx="143">
                  <c:v>5.2080000000000002</c:v>
                </c:pt>
                <c:pt idx="144">
                  <c:v>5.2610000000000001</c:v>
                </c:pt>
                <c:pt idx="145">
                  <c:v>5.5049999999999955</c:v>
                </c:pt>
                <c:pt idx="146">
                  <c:v>5.4879999999999995</c:v>
                </c:pt>
                <c:pt idx="147">
                  <c:v>5.6059999999999945</c:v>
                </c:pt>
                <c:pt idx="148">
                  <c:v>5.6790000000000003</c:v>
                </c:pt>
                <c:pt idx="149">
                  <c:v>5.7229999999999945</c:v>
                </c:pt>
                <c:pt idx="150">
                  <c:v>5.8490000000000002</c:v>
                </c:pt>
                <c:pt idx="151">
                  <c:v>5.9850000000000003</c:v>
                </c:pt>
                <c:pt idx="152">
                  <c:v>5.9249999999999945</c:v>
                </c:pt>
                <c:pt idx="153">
                  <c:v>6.0279999999999943</c:v>
                </c:pt>
                <c:pt idx="154">
                  <c:v>5.9300000000000024</c:v>
                </c:pt>
                <c:pt idx="155">
                  <c:v>5.1390000000000002</c:v>
                </c:pt>
                <c:pt idx="156">
                  <c:v>5.0410000000000004</c:v>
                </c:pt>
                <c:pt idx="157">
                  <c:v>4.9580000000000002</c:v>
                </c:pt>
                <c:pt idx="158">
                  <c:v>4.9109999999999996</c:v>
                </c:pt>
                <c:pt idx="159">
                  <c:v>4.9000000000000004</c:v>
                </c:pt>
                <c:pt idx="160">
                  <c:v>4.9089999999999998</c:v>
                </c:pt>
                <c:pt idx="161">
                  <c:v>4.8839999999999995</c:v>
                </c:pt>
                <c:pt idx="162">
                  <c:v>4.7960000000000003</c:v>
                </c:pt>
                <c:pt idx="163">
                  <c:v>4.8410000000000002</c:v>
                </c:pt>
                <c:pt idx="164">
                  <c:v>4.8119999999999985</c:v>
                </c:pt>
                <c:pt idx="165">
                  <c:v>4.8380000000000001</c:v>
                </c:pt>
                <c:pt idx="166">
                  <c:v>4.8689999999999944</c:v>
                </c:pt>
                <c:pt idx="167">
                  <c:v>4.8860000000000001</c:v>
                </c:pt>
                <c:pt idx="168">
                  <c:v>4.8870000000000005</c:v>
                </c:pt>
                <c:pt idx="169">
                  <c:v>4.8979999999999944</c:v>
                </c:pt>
                <c:pt idx="170">
                  <c:v>4.8969999999999985</c:v>
                </c:pt>
                <c:pt idx="171">
                  <c:v>4.92</c:v>
                </c:pt>
                <c:pt idx="172">
                  <c:v>4.9310000000000063</c:v>
                </c:pt>
                <c:pt idx="173">
                  <c:v>4.899</c:v>
                </c:pt>
                <c:pt idx="174">
                  <c:v>4.9909999999999997</c:v>
                </c:pt>
                <c:pt idx="175">
                  <c:v>5.2569999999999997</c:v>
                </c:pt>
                <c:pt idx="176">
                  <c:v>5.1890000000000001</c:v>
                </c:pt>
                <c:pt idx="177">
                  <c:v>4.9639999999999995</c:v>
                </c:pt>
                <c:pt idx="178">
                  <c:v>4.9809999999999999</c:v>
                </c:pt>
                <c:pt idx="179">
                  <c:v>5.1439999999999975</c:v>
                </c:pt>
                <c:pt idx="180">
                  <c:v>5.3390000000000004</c:v>
                </c:pt>
                <c:pt idx="181">
                  <c:v>5.5110000000000001</c:v>
                </c:pt>
                <c:pt idx="182">
                  <c:v>5.4109999999999996</c:v>
                </c:pt>
                <c:pt idx="183">
                  <c:v>5.4130000000000003</c:v>
                </c:pt>
                <c:pt idx="184">
                  <c:v>5.3479999999999945</c:v>
                </c:pt>
                <c:pt idx="185">
                  <c:v>5.4320000000000004</c:v>
                </c:pt>
                <c:pt idx="186">
                  <c:v>5.5609999999999955</c:v>
                </c:pt>
                <c:pt idx="187">
                  <c:v>5.6239999999999943</c:v>
                </c:pt>
                <c:pt idx="188">
                  <c:v>5.5229999999999944</c:v>
                </c:pt>
                <c:pt idx="189">
                  <c:v>5.4960000000000004</c:v>
                </c:pt>
                <c:pt idx="190">
                  <c:v>5.53</c:v>
                </c:pt>
                <c:pt idx="191">
                  <c:v>5.4669999999999996</c:v>
                </c:pt>
                <c:pt idx="192">
                  <c:v>5.5239999999999965</c:v>
                </c:pt>
                <c:pt idx="193">
                  <c:v>5.4720000000000004</c:v>
                </c:pt>
                <c:pt idx="194">
                  <c:v>5.4480000000000004</c:v>
                </c:pt>
                <c:pt idx="195">
                  <c:v>5.4409999999999998</c:v>
                </c:pt>
                <c:pt idx="196">
                  <c:v>5.4059999999999997</c:v>
                </c:pt>
                <c:pt idx="197">
                  <c:v>5.4370000000000003</c:v>
                </c:pt>
                <c:pt idx="198">
                  <c:v>5.3810000000000002</c:v>
                </c:pt>
                <c:pt idx="199">
                  <c:v>5.4009999999999998</c:v>
                </c:pt>
                <c:pt idx="200">
                  <c:v>5.4429999999999996</c:v>
                </c:pt>
                <c:pt idx="201">
                  <c:v>5.5010000000000003</c:v>
                </c:pt>
                <c:pt idx="202">
                  <c:v>5.6159999999999943</c:v>
                </c:pt>
                <c:pt idx="203">
                  <c:v>5.7110000000000003</c:v>
                </c:pt>
                <c:pt idx="204">
                  <c:v>5.6949999999999941</c:v>
                </c:pt>
                <c:pt idx="205">
                  <c:v>5.726</c:v>
                </c:pt>
                <c:pt idx="206">
                  <c:v>5.798</c:v>
                </c:pt>
                <c:pt idx="207">
                  <c:v>5.835</c:v>
                </c:pt>
                <c:pt idx="208">
                  <c:v>5.9429999999999996</c:v>
                </c:pt>
                <c:pt idx="209">
                  <c:v>5.8219999999999965</c:v>
                </c:pt>
                <c:pt idx="210">
                  <c:v>5.87</c:v>
                </c:pt>
                <c:pt idx="211">
                  <c:v>5.864999999999994</c:v>
                </c:pt>
                <c:pt idx="212">
                  <c:v>5.8390000000000004</c:v>
                </c:pt>
                <c:pt idx="213">
                  <c:v>5.7830000000000004</c:v>
                </c:pt>
                <c:pt idx="214">
                  <c:v>5.944</c:v>
                </c:pt>
                <c:pt idx="215">
                  <c:v>5.9989999999999997</c:v>
                </c:pt>
                <c:pt idx="216">
                  <c:v>6.0789999999999997</c:v>
                </c:pt>
                <c:pt idx="217">
                  <c:v>6.0789999999999997</c:v>
                </c:pt>
                <c:pt idx="218">
                  <c:v>6.0659999999999945</c:v>
                </c:pt>
                <c:pt idx="219">
                  <c:v>6.242</c:v>
                </c:pt>
                <c:pt idx="220">
                  <c:v>6.5289999999999955</c:v>
                </c:pt>
                <c:pt idx="221">
                  <c:v>6.6310000000000002</c:v>
                </c:pt>
                <c:pt idx="222">
                  <c:v>7.133</c:v>
                </c:pt>
                <c:pt idx="223">
                  <c:v>6.7590000000000003</c:v>
                </c:pt>
                <c:pt idx="224">
                  <c:v>6.2990000000000004</c:v>
                </c:pt>
                <c:pt idx="225">
                  <c:v>6.5590000000000002</c:v>
                </c:pt>
                <c:pt idx="226">
                  <c:v>6.9080000000000004</c:v>
                </c:pt>
                <c:pt idx="227">
                  <c:v>6.8469999999999995</c:v>
                </c:pt>
                <c:pt idx="228">
                  <c:v>6.6509999999999945</c:v>
                </c:pt>
                <c:pt idx="229">
                  <c:v>6.48</c:v>
                </c:pt>
                <c:pt idx="230">
                  <c:v>6.4700000000000024</c:v>
                </c:pt>
                <c:pt idx="231">
                  <c:v>6.6879999999999944</c:v>
                </c:pt>
                <c:pt idx="232">
                  <c:v>6.8319999999999999</c:v>
                </c:pt>
                <c:pt idx="233">
                  <c:v>6.9729999999999999</c:v>
                </c:pt>
                <c:pt idx="234">
                  <c:v>7.1679999999999939</c:v>
                </c:pt>
                <c:pt idx="235">
                  <c:v>7.1139999999999946</c:v>
                </c:pt>
                <c:pt idx="236">
                  <c:v>7.1479999999999944</c:v>
                </c:pt>
                <c:pt idx="237">
                  <c:v>6.9409999999999998</c:v>
                </c:pt>
                <c:pt idx="238">
                  <c:v>6.601</c:v>
                </c:pt>
                <c:pt idx="239">
                  <c:v>6.5789999999999997</c:v>
                </c:pt>
                <c:pt idx="240">
                  <c:v>5.8390000000000004</c:v>
                </c:pt>
                <c:pt idx="241">
                  <c:v>5.782</c:v>
                </c:pt>
                <c:pt idx="242">
                  <c:v>5.891</c:v>
                </c:pt>
                <c:pt idx="243">
                  <c:v>6.3619999999999965</c:v>
                </c:pt>
                <c:pt idx="244">
                  <c:v>6.2569999999999997</c:v>
                </c:pt>
                <c:pt idx="245">
                  <c:v>6.4320000000000004</c:v>
                </c:pt>
                <c:pt idx="246">
                  <c:v>6.532</c:v>
                </c:pt>
                <c:pt idx="247">
                  <c:v>6.6589999999999945</c:v>
                </c:pt>
                <c:pt idx="248">
                  <c:v>6.4020000000000001</c:v>
                </c:pt>
                <c:pt idx="249">
                  <c:v>6.399</c:v>
                </c:pt>
                <c:pt idx="250">
                  <c:v>6.2350000000000003</c:v>
                </c:pt>
                <c:pt idx="251">
                  <c:v>6.0110000000000001</c:v>
                </c:pt>
                <c:pt idx="252">
                  <c:v>6.1890000000000001</c:v>
                </c:pt>
                <c:pt idx="253">
                  <c:v>6.3269999999999955</c:v>
                </c:pt>
                <c:pt idx="254">
                  <c:v>6.3679999999999941</c:v>
                </c:pt>
                <c:pt idx="255">
                  <c:v>6.3679999999999941</c:v>
                </c:pt>
                <c:pt idx="256">
                  <c:v>6.4180000000000001</c:v>
                </c:pt>
                <c:pt idx="257">
                  <c:v>6.4239999999999995</c:v>
                </c:pt>
                <c:pt idx="258">
                  <c:v>6.4580000000000002</c:v>
                </c:pt>
                <c:pt idx="259">
                  <c:v>6.4320000000000004</c:v>
                </c:pt>
                <c:pt idx="260">
                  <c:v>6.2919999999999998</c:v>
                </c:pt>
                <c:pt idx="261">
                  <c:v>6.3149999999999951</c:v>
                </c:pt>
                <c:pt idx="262">
                  <c:v>6.3469999999999995</c:v>
                </c:pt>
                <c:pt idx="263">
                  <c:v>6.5149999999999944</c:v>
                </c:pt>
                <c:pt idx="264">
                  <c:v>6.58</c:v>
                </c:pt>
                <c:pt idx="265">
                  <c:v>6.624999999999992</c:v>
                </c:pt>
                <c:pt idx="266">
                  <c:v>6.6039999999999965</c:v>
                </c:pt>
                <c:pt idx="267">
                  <c:v>6.508</c:v>
                </c:pt>
                <c:pt idx="268">
                  <c:v>6.141</c:v>
                </c:pt>
                <c:pt idx="269">
                  <c:v>6.1539999999999955</c:v>
                </c:pt>
                <c:pt idx="270">
                  <c:v>6.1429999999999945</c:v>
                </c:pt>
                <c:pt idx="271">
                  <c:v>6.0369999999999999</c:v>
                </c:pt>
                <c:pt idx="272">
                  <c:v>5.9480000000000004</c:v>
                </c:pt>
                <c:pt idx="273">
                  <c:v>5.9059999999999997</c:v>
                </c:pt>
                <c:pt idx="274">
                  <c:v>5.7940000000000005</c:v>
                </c:pt>
                <c:pt idx="275">
                  <c:v>5.6439999999999975</c:v>
                </c:pt>
                <c:pt idx="276">
                  <c:v>5.7030000000000003</c:v>
                </c:pt>
                <c:pt idx="277">
                  <c:v>5.76</c:v>
                </c:pt>
                <c:pt idx="278">
                  <c:v>5.63</c:v>
                </c:pt>
                <c:pt idx="279">
                  <c:v>5.5039999999999996</c:v>
                </c:pt>
                <c:pt idx="280">
                  <c:v>5.734</c:v>
                </c:pt>
                <c:pt idx="281">
                  <c:v>5.5869999999999997</c:v>
                </c:pt>
                <c:pt idx="282">
                  <c:v>5.3179999999999943</c:v>
                </c:pt>
                <c:pt idx="283">
                  <c:v>5.2290000000000001</c:v>
                </c:pt>
                <c:pt idx="284">
                  <c:v>5.3410000000000002</c:v>
                </c:pt>
                <c:pt idx="285">
                  <c:v>5.2830000000000004</c:v>
                </c:pt>
                <c:pt idx="286">
                  <c:v>5.258</c:v>
                </c:pt>
                <c:pt idx="287">
                  <c:v>5.2320000000000002</c:v>
                </c:pt>
                <c:pt idx="288">
                  <c:v>5.1279999999999921</c:v>
                </c:pt>
                <c:pt idx="289">
                  <c:v>5.2590000000000003</c:v>
                </c:pt>
                <c:pt idx="290">
                  <c:v>5.2569999999999997</c:v>
                </c:pt>
                <c:pt idx="291">
                  <c:v>5.2290000000000001</c:v>
                </c:pt>
                <c:pt idx="292">
                  <c:v>5.3929999999999945</c:v>
                </c:pt>
                <c:pt idx="293">
                  <c:v>5.3159999999999945</c:v>
                </c:pt>
                <c:pt idx="294">
                  <c:v>5.242</c:v>
                </c:pt>
                <c:pt idx="295">
                  <c:v>5.149</c:v>
                </c:pt>
                <c:pt idx="296">
                  <c:v>5.0969999999999995</c:v>
                </c:pt>
                <c:pt idx="297">
                  <c:v>5.1609999999999943</c:v>
                </c:pt>
                <c:pt idx="298">
                  <c:v>5.2039999999999997</c:v>
                </c:pt>
                <c:pt idx="299">
                  <c:v>5.1499999999999995</c:v>
                </c:pt>
                <c:pt idx="300">
                  <c:v>5.0949999999999944</c:v>
                </c:pt>
                <c:pt idx="301">
                  <c:v>5.0289999999999955</c:v>
                </c:pt>
                <c:pt idx="302">
                  <c:v>4.8679999999999941</c:v>
                </c:pt>
                <c:pt idx="303">
                  <c:v>4.624999999999992</c:v>
                </c:pt>
                <c:pt idx="304">
                  <c:v>4.5809999999999995</c:v>
                </c:pt>
                <c:pt idx="305">
                  <c:v>4.6129999999999942</c:v>
                </c:pt>
                <c:pt idx="306">
                  <c:v>4.7530000000000001</c:v>
                </c:pt>
                <c:pt idx="307">
                  <c:v>4.6279999999999921</c:v>
                </c:pt>
                <c:pt idx="308">
                  <c:v>4.5069999999999997</c:v>
                </c:pt>
                <c:pt idx="309">
                  <c:v>4.5369999999999999</c:v>
                </c:pt>
                <c:pt idx="310">
                  <c:v>4.6139999999999946</c:v>
                </c:pt>
                <c:pt idx="311">
                  <c:v>4.6059999999999945</c:v>
                </c:pt>
                <c:pt idx="312">
                  <c:v>4.57</c:v>
                </c:pt>
                <c:pt idx="313">
                  <c:v>4.5679999999999943</c:v>
                </c:pt>
                <c:pt idx="314">
                  <c:v>4.569</c:v>
                </c:pt>
                <c:pt idx="315">
                  <c:v>4.5490000000000004</c:v>
                </c:pt>
                <c:pt idx="316">
                  <c:v>4.6129999999999942</c:v>
                </c:pt>
                <c:pt idx="317">
                  <c:v>4.7130000000000001</c:v>
                </c:pt>
                <c:pt idx="318">
                  <c:v>4.8149999999999942</c:v>
                </c:pt>
                <c:pt idx="319">
                  <c:v>4.7649999999999944</c:v>
                </c:pt>
                <c:pt idx="320">
                  <c:v>4.7450000000000001</c:v>
                </c:pt>
                <c:pt idx="321">
                  <c:v>4.8490000000000002</c:v>
                </c:pt>
                <c:pt idx="322">
                  <c:v>4.8360000000000003</c:v>
                </c:pt>
                <c:pt idx="323">
                  <c:v>4.9610000000000003</c:v>
                </c:pt>
                <c:pt idx="324">
                  <c:v>4.8549999999999951</c:v>
                </c:pt>
                <c:pt idx="325">
                  <c:v>4.8479999999999945</c:v>
                </c:pt>
                <c:pt idx="326">
                  <c:v>4.8979999999999944</c:v>
                </c:pt>
                <c:pt idx="327">
                  <c:v>5.1109999999999944</c:v>
                </c:pt>
                <c:pt idx="328">
                  <c:v>5.1979999999999951</c:v>
                </c:pt>
                <c:pt idx="329">
                  <c:v>5.2</c:v>
                </c:pt>
                <c:pt idx="330">
                  <c:v>5.1979999999999951</c:v>
                </c:pt>
                <c:pt idx="331">
                  <c:v>5.4429999999999996</c:v>
                </c:pt>
                <c:pt idx="332">
                  <c:v>5.2930000000000001</c:v>
                </c:pt>
                <c:pt idx="333">
                  <c:v>5.1669999999999945</c:v>
                </c:pt>
                <c:pt idx="334">
                  <c:v>5.2809999999999997</c:v>
                </c:pt>
                <c:pt idx="335">
                  <c:v>5.343</c:v>
                </c:pt>
                <c:pt idx="336">
                  <c:v>5.226</c:v>
                </c:pt>
                <c:pt idx="337">
                  <c:v>5.2359999999999998</c:v>
                </c:pt>
                <c:pt idx="338">
                  <c:v>5.3629999999999942</c:v>
                </c:pt>
                <c:pt idx="339">
                  <c:v>5.4080000000000004</c:v>
                </c:pt>
                <c:pt idx="340">
                  <c:v>5.48</c:v>
                </c:pt>
                <c:pt idx="341">
                  <c:v>5.4169999999999998</c:v>
                </c:pt>
                <c:pt idx="342">
                  <c:v>5.3810000000000002</c:v>
                </c:pt>
                <c:pt idx="343">
                  <c:v>5.3849999999999945</c:v>
                </c:pt>
                <c:pt idx="344">
                  <c:v>5.3929999999999945</c:v>
                </c:pt>
                <c:pt idx="345">
                  <c:v>5.2649999999999944</c:v>
                </c:pt>
                <c:pt idx="346">
                  <c:v>5.2809999999999997</c:v>
                </c:pt>
                <c:pt idx="347">
                  <c:v>5.3010000000000002</c:v>
                </c:pt>
                <c:pt idx="348">
                  <c:v>5.2510000000000003</c:v>
                </c:pt>
                <c:pt idx="349">
                  <c:v>5.18</c:v>
                </c:pt>
                <c:pt idx="350">
                  <c:v>5.1379999999999955</c:v>
                </c:pt>
                <c:pt idx="351">
                  <c:v>5.1879999999999944</c:v>
                </c:pt>
                <c:pt idx="352">
                  <c:v>5.3360000000000003</c:v>
                </c:pt>
                <c:pt idx="353">
                  <c:v>5.2460000000000004</c:v>
                </c:pt>
                <c:pt idx="354">
                  <c:v>5.242</c:v>
                </c:pt>
                <c:pt idx="355">
                  <c:v>5.4420000000000002</c:v>
                </c:pt>
                <c:pt idx="356">
                  <c:v>5.6029999999999944</c:v>
                </c:pt>
                <c:pt idx="357">
                  <c:v>5.5720000000000001</c:v>
                </c:pt>
                <c:pt idx="358">
                  <c:v>5.5809999999999995</c:v>
                </c:pt>
                <c:pt idx="359">
                  <c:v>5.5639999999999965</c:v>
                </c:pt>
                <c:pt idx="360">
                  <c:v>5.5490000000000004</c:v>
                </c:pt>
                <c:pt idx="361">
                  <c:v>5.3449999999999944</c:v>
                </c:pt>
                <c:pt idx="362">
                  <c:v>5.4340000000000002</c:v>
                </c:pt>
                <c:pt idx="363">
                  <c:v>5.351</c:v>
                </c:pt>
                <c:pt idx="364">
                  <c:v>5.444</c:v>
                </c:pt>
                <c:pt idx="365">
                  <c:v>5.5369999999999999</c:v>
                </c:pt>
                <c:pt idx="366">
                  <c:v>5.5569999999999995</c:v>
                </c:pt>
                <c:pt idx="367">
                  <c:v>5.7460000000000004</c:v>
                </c:pt>
                <c:pt idx="368">
                  <c:v>5.7130000000000001</c:v>
                </c:pt>
                <c:pt idx="369">
                  <c:v>5.5750000000000002</c:v>
                </c:pt>
                <c:pt idx="370">
                  <c:v>5.37</c:v>
                </c:pt>
                <c:pt idx="371">
                  <c:v>5.351</c:v>
                </c:pt>
                <c:pt idx="372">
                  <c:v>5.3490000000000002</c:v>
                </c:pt>
                <c:pt idx="373">
                  <c:v>5.3639999999999946</c:v>
                </c:pt>
                <c:pt idx="374">
                  <c:v>5.4269999999999996</c:v>
                </c:pt>
                <c:pt idx="375">
                  <c:v>5.6989999999999945</c:v>
                </c:pt>
                <c:pt idx="376">
                  <c:v>5.8629999999999942</c:v>
                </c:pt>
                <c:pt idx="377">
                  <c:v>5.9530000000000003</c:v>
                </c:pt>
                <c:pt idx="378">
                  <c:v>5.8639999999999946</c:v>
                </c:pt>
                <c:pt idx="379">
                  <c:v>5.654999999999994</c:v>
                </c:pt>
                <c:pt idx="380">
                  <c:v>5.8010000000000002</c:v>
                </c:pt>
                <c:pt idx="381">
                  <c:v>5.624999999999992</c:v>
                </c:pt>
                <c:pt idx="382">
                  <c:v>5.46</c:v>
                </c:pt>
                <c:pt idx="383">
                  <c:v>5.4260000000000002</c:v>
                </c:pt>
                <c:pt idx="384">
                  <c:v>5.4760000000000053</c:v>
                </c:pt>
                <c:pt idx="385">
                  <c:v>5.71</c:v>
                </c:pt>
                <c:pt idx="386">
                  <c:v>5.8949999999999942</c:v>
                </c:pt>
                <c:pt idx="387">
                  <c:v>5.9089999999999998</c:v>
                </c:pt>
                <c:pt idx="388">
                  <c:v>5.8879999999999955</c:v>
                </c:pt>
                <c:pt idx="389">
                  <c:v>5.4470000000000001</c:v>
                </c:pt>
                <c:pt idx="390">
                  <c:v>5.3569999999999975</c:v>
                </c:pt>
                <c:pt idx="391">
                  <c:v>5.234</c:v>
                </c:pt>
                <c:pt idx="392">
                  <c:v>5.359</c:v>
                </c:pt>
                <c:pt idx="393">
                  <c:v>5.5750000000000002</c:v>
                </c:pt>
                <c:pt idx="394">
                  <c:v>5.6390000000000002</c:v>
                </c:pt>
                <c:pt idx="395">
                  <c:v>5.726</c:v>
                </c:pt>
                <c:pt idx="396">
                  <c:v>5.5869999999999997</c:v>
                </c:pt>
                <c:pt idx="397">
                  <c:v>5.4429999999999996</c:v>
                </c:pt>
                <c:pt idx="398">
                  <c:v>5.5469999999999997</c:v>
                </c:pt>
                <c:pt idx="399">
                  <c:v>5.6719999999999997</c:v>
                </c:pt>
                <c:pt idx="400">
                  <c:v>5.7430000000000003</c:v>
                </c:pt>
                <c:pt idx="401">
                  <c:v>5.6710000000000003</c:v>
                </c:pt>
                <c:pt idx="402">
                  <c:v>5.6979999999999951</c:v>
                </c:pt>
                <c:pt idx="403">
                  <c:v>5.6390000000000002</c:v>
                </c:pt>
                <c:pt idx="404">
                  <c:v>5.8179999999999943</c:v>
                </c:pt>
                <c:pt idx="405">
                  <c:v>6.0119999999999996</c:v>
                </c:pt>
                <c:pt idx="406">
                  <c:v>6.3380000000000001</c:v>
                </c:pt>
                <c:pt idx="407">
                  <c:v>6.162999999999994</c:v>
                </c:pt>
                <c:pt idx="408">
                  <c:v>5.7389999999999999</c:v>
                </c:pt>
                <c:pt idx="409">
                  <c:v>5.622999999999994</c:v>
                </c:pt>
                <c:pt idx="410">
                  <c:v>5.6969999999999965</c:v>
                </c:pt>
                <c:pt idx="411">
                  <c:v>5.7759999999999998</c:v>
                </c:pt>
                <c:pt idx="412">
                  <c:v>5.6269999999999945</c:v>
                </c:pt>
                <c:pt idx="413">
                  <c:v>6.0030000000000001</c:v>
                </c:pt>
                <c:pt idx="414">
                  <c:v>5.6390000000000002</c:v>
                </c:pt>
                <c:pt idx="415">
                  <c:v>5.5789999999999997</c:v>
                </c:pt>
                <c:pt idx="416">
                  <c:v>5.5629999999999944</c:v>
                </c:pt>
                <c:pt idx="417">
                  <c:v>5.4859999999999998</c:v>
                </c:pt>
                <c:pt idx="418">
                  <c:v>5.4660000000000002</c:v>
                </c:pt>
                <c:pt idx="419">
                  <c:v>5.5330000000000004</c:v>
                </c:pt>
                <c:pt idx="420">
                  <c:v>5.5350000000000001</c:v>
                </c:pt>
                <c:pt idx="421">
                  <c:v>5.4690000000000003</c:v>
                </c:pt>
                <c:pt idx="422">
                  <c:v>5.4</c:v>
                </c:pt>
                <c:pt idx="423">
                  <c:v>5.4210000000000003</c:v>
                </c:pt>
                <c:pt idx="424">
                  <c:v>5.3939999999999975</c:v>
                </c:pt>
                <c:pt idx="425">
                  <c:v>5.3819999999999997</c:v>
                </c:pt>
                <c:pt idx="426">
                  <c:v>5.2770000000000001</c:v>
                </c:pt>
                <c:pt idx="427">
                  <c:v>5.2839999999999998</c:v>
                </c:pt>
                <c:pt idx="428">
                  <c:v>5.3519999999999985</c:v>
                </c:pt>
                <c:pt idx="429">
                  <c:v>5.3710000000000004</c:v>
                </c:pt>
                <c:pt idx="430">
                  <c:v>5.3689999999999944</c:v>
                </c:pt>
                <c:pt idx="431">
                  <c:v>5.4820000000000002</c:v>
                </c:pt>
                <c:pt idx="432">
                  <c:v>5.4169999999999998</c:v>
                </c:pt>
                <c:pt idx="433">
                  <c:v>5.45</c:v>
                </c:pt>
                <c:pt idx="434">
                  <c:v>5.5010000000000003</c:v>
                </c:pt>
                <c:pt idx="435">
                  <c:v>5.4160000000000004</c:v>
                </c:pt>
                <c:pt idx="436">
                  <c:v>5.2620000000000005</c:v>
                </c:pt>
                <c:pt idx="437">
                  <c:v>5.0939999999999985</c:v>
                </c:pt>
                <c:pt idx="438">
                  <c:v>4.851</c:v>
                </c:pt>
                <c:pt idx="439">
                  <c:v>4.6710000000000003</c:v>
                </c:pt>
                <c:pt idx="440">
                  <c:v>4.7940000000000005</c:v>
                </c:pt>
                <c:pt idx="441">
                  <c:v>4.7149999999999945</c:v>
                </c:pt>
                <c:pt idx="442">
                  <c:v>4.6530000000000005</c:v>
                </c:pt>
                <c:pt idx="443">
                  <c:v>4.641</c:v>
                </c:pt>
                <c:pt idx="444">
                  <c:v>4.6479999999999944</c:v>
                </c:pt>
                <c:pt idx="445">
                  <c:v>4.7350000000000003</c:v>
                </c:pt>
                <c:pt idx="446">
                  <c:v>4.6890000000000001</c:v>
                </c:pt>
                <c:pt idx="447">
                  <c:v>4.5579999999999945</c:v>
                </c:pt>
                <c:pt idx="448">
                  <c:v>4.614999999999994</c:v>
                </c:pt>
                <c:pt idx="449">
                  <c:v>4.6790000000000003</c:v>
                </c:pt>
                <c:pt idx="450">
                  <c:v>4.6819999999999995</c:v>
                </c:pt>
                <c:pt idx="451">
                  <c:v>4.726</c:v>
                </c:pt>
                <c:pt idx="452">
                  <c:v>4.8360000000000003</c:v>
                </c:pt>
                <c:pt idx="453">
                  <c:v>4.7469999999999999</c:v>
                </c:pt>
                <c:pt idx="454">
                  <c:v>4.7139999999999995</c:v>
                </c:pt>
                <c:pt idx="455">
                  <c:v>4.6879999999999944</c:v>
                </c:pt>
                <c:pt idx="456">
                  <c:v>4.6360000000000001</c:v>
                </c:pt>
                <c:pt idx="457">
                  <c:v>4.6399999999999997</c:v>
                </c:pt>
                <c:pt idx="458">
                  <c:v>4.662999999999994</c:v>
                </c:pt>
                <c:pt idx="459">
                  <c:v>4.585</c:v>
                </c:pt>
                <c:pt idx="460">
                  <c:v>4.6079999999999943</c:v>
                </c:pt>
                <c:pt idx="461">
                  <c:v>4.6459999999999955</c:v>
                </c:pt>
                <c:pt idx="462">
                  <c:v>4.6439999999999975</c:v>
                </c:pt>
                <c:pt idx="463">
                  <c:v>4.5709999999999997</c:v>
                </c:pt>
                <c:pt idx="464">
                  <c:v>4.53</c:v>
                </c:pt>
                <c:pt idx="465">
                  <c:v>4.5229999999999944</c:v>
                </c:pt>
                <c:pt idx="466">
                  <c:v>4.4820000000000002</c:v>
                </c:pt>
                <c:pt idx="467">
                  <c:v>4.3149999999999951</c:v>
                </c:pt>
                <c:pt idx="468">
                  <c:v>4.3209999999999944</c:v>
                </c:pt>
                <c:pt idx="469">
                  <c:v>4.3330000000000002</c:v>
                </c:pt>
                <c:pt idx="470">
                  <c:v>4.3229999999999951</c:v>
                </c:pt>
                <c:pt idx="471">
                  <c:v>4.4160000000000004</c:v>
                </c:pt>
                <c:pt idx="472">
                  <c:v>4.3979999999999944</c:v>
                </c:pt>
                <c:pt idx="473">
                  <c:v>4.4290000000000003</c:v>
                </c:pt>
                <c:pt idx="474">
                  <c:v>4.4470000000000001</c:v>
                </c:pt>
                <c:pt idx="475">
                  <c:v>4.5569999999999995</c:v>
                </c:pt>
                <c:pt idx="476">
                  <c:v>4.532</c:v>
                </c:pt>
                <c:pt idx="477">
                  <c:v>4.4889999999999999</c:v>
                </c:pt>
                <c:pt idx="478">
                  <c:v>4.4580000000000002</c:v>
                </c:pt>
                <c:pt idx="479">
                  <c:v>4.4720000000000004</c:v>
                </c:pt>
                <c:pt idx="480">
                  <c:v>4.5219999999999985</c:v>
                </c:pt>
                <c:pt idx="481">
                  <c:v>4.4169999999999998</c:v>
                </c:pt>
                <c:pt idx="482">
                  <c:v>4.423</c:v>
                </c:pt>
                <c:pt idx="483">
                  <c:v>4.5209999999999955</c:v>
                </c:pt>
                <c:pt idx="484">
                  <c:v>4.4749999999999996</c:v>
                </c:pt>
                <c:pt idx="485">
                  <c:v>4.5280000000000005</c:v>
                </c:pt>
                <c:pt idx="486">
                  <c:v>4.4660000000000002</c:v>
                </c:pt>
                <c:pt idx="487">
                  <c:v>4.4630000000000001</c:v>
                </c:pt>
                <c:pt idx="488">
                  <c:v>4.4000000000000004</c:v>
                </c:pt>
                <c:pt idx="489">
                  <c:v>4.3780000000000001</c:v>
                </c:pt>
                <c:pt idx="490">
                  <c:v>4.4119999999999999</c:v>
                </c:pt>
                <c:pt idx="491">
                  <c:v>4.3599999999999985</c:v>
                </c:pt>
                <c:pt idx="492">
                  <c:v>4.3559999999999945</c:v>
                </c:pt>
                <c:pt idx="493">
                  <c:v>4.3039999999999985</c:v>
                </c:pt>
                <c:pt idx="494">
                  <c:v>4.274</c:v>
                </c:pt>
                <c:pt idx="495">
                  <c:v>4.2759999999999998</c:v>
                </c:pt>
                <c:pt idx="496">
                  <c:v>4.2350000000000003</c:v>
                </c:pt>
                <c:pt idx="497">
                  <c:v>4.1039999999999965</c:v>
                </c:pt>
                <c:pt idx="498">
                  <c:v>4.109</c:v>
                </c:pt>
                <c:pt idx="499">
                  <c:v>4.0609999999999955</c:v>
                </c:pt>
                <c:pt idx="500">
                  <c:v>4.0030000000000001</c:v>
                </c:pt>
                <c:pt idx="501">
                  <c:v>3.9689999999999999</c:v>
                </c:pt>
                <c:pt idx="502">
                  <c:v>3.9949999999999997</c:v>
                </c:pt>
                <c:pt idx="503">
                  <c:v>4.1279999999999921</c:v>
                </c:pt>
                <c:pt idx="504">
                  <c:v>4.0919999999999996</c:v>
                </c:pt>
                <c:pt idx="505">
                  <c:v>4.4269999999999996</c:v>
                </c:pt>
                <c:pt idx="506">
                  <c:v>4.3090000000000002</c:v>
                </c:pt>
                <c:pt idx="507">
                  <c:v>4.2060000000000004</c:v>
                </c:pt>
                <c:pt idx="508">
                  <c:v>4.1959999999999944</c:v>
                </c:pt>
                <c:pt idx="509">
                  <c:v>4.1519999999999975</c:v>
                </c:pt>
                <c:pt idx="510">
                  <c:v>4.1029999999999944</c:v>
                </c:pt>
                <c:pt idx="511">
                  <c:v>3.9739999999999998</c:v>
                </c:pt>
                <c:pt idx="512">
                  <c:v>3.9109999999999987</c:v>
                </c:pt>
                <c:pt idx="513">
                  <c:v>3.923</c:v>
                </c:pt>
                <c:pt idx="514">
                  <c:v>3.9759999999999978</c:v>
                </c:pt>
                <c:pt idx="515">
                  <c:v>4.0139999999999985</c:v>
                </c:pt>
                <c:pt idx="516">
                  <c:v>4.0139999999999985</c:v>
                </c:pt>
                <c:pt idx="517">
                  <c:v>4.0139999999999985</c:v>
                </c:pt>
                <c:pt idx="518">
                  <c:v>4.0279999999999943</c:v>
                </c:pt>
                <c:pt idx="519">
                  <c:v>4.0190000000000001</c:v>
                </c:pt>
                <c:pt idx="520">
                  <c:v>4.0190000000000001</c:v>
                </c:pt>
                <c:pt idx="521">
                  <c:v>4.0190000000000001</c:v>
                </c:pt>
                <c:pt idx="522">
                  <c:v>3.8089999999999997</c:v>
                </c:pt>
                <c:pt idx="523">
                  <c:v>3.77</c:v>
                </c:pt>
                <c:pt idx="524">
                  <c:v>3.8009999999999997</c:v>
                </c:pt>
                <c:pt idx="525">
                  <c:v>3.8879999999999999</c:v>
                </c:pt>
                <c:pt idx="526">
                  <c:v>3.8209999999999997</c:v>
                </c:pt>
                <c:pt idx="527">
                  <c:v>3.794</c:v>
                </c:pt>
                <c:pt idx="528">
                  <c:v>3.6880000000000002</c:v>
                </c:pt>
                <c:pt idx="529">
                  <c:v>3.6589999999999998</c:v>
                </c:pt>
                <c:pt idx="530">
                  <c:v>3.7210000000000001</c:v>
                </c:pt>
                <c:pt idx="531">
                  <c:v>3.7530000000000001</c:v>
                </c:pt>
                <c:pt idx="532">
                  <c:v>3.7119999999999997</c:v>
                </c:pt>
                <c:pt idx="533">
                  <c:v>3.734</c:v>
                </c:pt>
                <c:pt idx="534">
                  <c:v>3.702</c:v>
                </c:pt>
                <c:pt idx="535">
                  <c:v>3.7600000000000002</c:v>
                </c:pt>
                <c:pt idx="536">
                  <c:v>3.74</c:v>
                </c:pt>
                <c:pt idx="537">
                  <c:v>3.734</c:v>
                </c:pt>
                <c:pt idx="538">
                  <c:v>3.7080000000000002</c:v>
                </c:pt>
                <c:pt idx="539">
                  <c:v>3.681</c:v>
                </c:pt>
                <c:pt idx="540">
                  <c:v>3.7549999999999999</c:v>
                </c:pt>
                <c:pt idx="541">
                  <c:v>3.7040000000000002</c:v>
                </c:pt>
                <c:pt idx="542">
                  <c:v>3.8329999999999975</c:v>
                </c:pt>
                <c:pt idx="543">
                  <c:v>3.7829999999999999</c:v>
                </c:pt>
                <c:pt idx="544">
                  <c:v>3.7840000000000011</c:v>
                </c:pt>
                <c:pt idx="545">
                  <c:v>3.9009999999999998</c:v>
                </c:pt>
                <c:pt idx="546">
                  <c:v>3.867</c:v>
                </c:pt>
                <c:pt idx="547">
                  <c:v>3.9809999999999999</c:v>
                </c:pt>
                <c:pt idx="548">
                  <c:v>3.9559999999999977</c:v>
                </c:pt>
                <c:pt idx="549">
                  <c:v>3.9470000000000001</c:v>
                </c:pt>
                <c:pt idx="550">
                  <c:v>4.0179999999999945</c:v>
                </c:pt>
                <c:pt idx="551">
                  <c:v>3.9359999999999977</c:v>
                </c:pt>
                <c:pt idx="552">
                  <c:v>3.8419999999999987</c:v>
                </c:pt>
                <c:pt idx="553">
                  <c:v>3.847</c:v>
                </c:pt>
                <c:pt idx="554">
                  <c:v>3.8459999999999988</c:v>
                </c:pt>
                <c:pt idx="555">
                  <c:v>3.8649999999999998</c:v>
                </c:pt>
                <c:pt idx="556">
                  <c:v>3.8659999999999997</c:v>
                </c:pt>
                <c:pt idx="557">
                  <c:v>3.9009999999999998</c:v>
                </c:pt>
                <c:pt idx="558">
                  <c:v>3.9630000000000001</c:v>
                </c:pt>
                <c:pt idx="559">
                  <c:v>3.9139999999999997</c:v>
                </c:pt>
                <c:pt idx="560">
                  <c:v>3.9549999999999987</c:v>
                </c:pt>
                <c:pt idx="561">
                  <c:v>4.3199999999999985</c:v>
                </c:pt>
                <c:pt idx="562">
                  <c:v>4.2389999999999999</c:v>
                </c:pt>
                <c:pt idx="563">
                  <c:v>4.1059999999999945</c:v>
                </c:pt>
                <c:pt idx="564">
                  <c:v>4.1109999999999944</c:v>
                </c:pt>
                <c:pt idx="565">
                  <c:v>4.181</c:v>
                </c:pt>
                <c:pt idx="566">
                  <c:v>4.0810000000000004</c:v>
                </c:pt>
                <c:pt idx="567">
                  <c:v>4.0330000000000004</c:v>
                </c:pt>
                <c:pt idx="568">
                  <c:v>4.0030000000000001</c:v>
                </c:pt>
                <c:pt idx="569">
                  <c:v>4.0149999999999944</c:v>
                </c:pt>
                <c:pt idx="570">
                  <c:v>4.04</c:v>
                </c:pt>
                <c:pt idx="571">
                  <c:v>4.0169999999999995</c:v>
                </c:pt>
                <c:pt idx="572">
                  <c:v>4.0709999999999997</c:v>
                </c:pt>
                <c:pt idx="573">
                  <c:v>4.0529999999999955</c:v>
                </c:pt>
                <c:pt idx="574">
                  <c:v>4.0129999999999955</c:v>
                </c:pt>
                <c:pt idx="575">
                  <c:v>4.032</c:v>
                </c:pt>
                <c:pt idx="576">
                  <c:v>4.1099999999999985</c:v>
                </c:pt>
                <c:pt idx="577">
                  <c:v>4.0179999999999945</c:v>
                </c:pt>
                <c:pt idx="578">
                  <c:v>3.9769999999999972</c:v>
                </c:pt>
                <c:pt idx="579">
                  <c:v>3.9130000000000003</c:v>
                </c:pt>
                <c:pt idx="580">
                  <c:v>3.9949999999999997</c:v>
                </c:pt>
                <c:pt idx="581">
                  <c:v>3.9630000000000001</c:v>
                </c:pt>
                <c:pt idx="582">
                  <c:v>4.173</c:v>
                </c:pt>
                <c:pt idx="583">
                  <c:v>4.1159999999999943</c:v>
                </c:pt>
                <c:pt idx="584">
                  <c:v>4.1199999999999966</c:v>
                </c:pt>
                <c:pt idx="585">
                  <c:v>4.1159999999999943</c:v>
                </c:pt>
                <c:pt idx="586">
                  <c:v>3.9779999999999998</c:v>
                </c:pt>
                <c:pt idx="587">
                  <c:v>3.9299999999999997</c:v>
                </c:pt>
                <c:pt idx="588">
                  <c:v>3.8929999999999971</c:v>
                </c:pt>
                <c:pt idx="589">
                  <c:v>3.742</c:v>
                </c:pt>
                <c:pt idx="590">
                  <c:v>3.7469999999999999</c:v>
                </c:pt>
                <c:pt idx="591">
                  <c:v>3.7759999999999998</c:v>
                </c:pt>
                <c:pt idx="592">
                  <c:v>3.7410000000000001</c:v>
                </c:pt>
                <c:pt idx="593">
                  <c:v>3.7759999999999998</c:v>
                </c:pt>
                <c:pt idx="594">
                  <c:v>3.75</c:v>
                </c:pt>
                <c:pt idx="595">
                  <c:v>3.766</c:v>
                </c:pt>
                <c:pt idx="596">
                  <c:v>3.7490000000000001</c:v>
                </c:pt>
                <c:pt idx="597">
                  <c:v>3.6989999999999998</c:v>
                </c:pt>
                <c:pt idx="598">
                  <c:v>3.6930000000000001</c:v>
                </c:pt>
                <c:pt idx="599">
                  <c:v>3.6619999999999999</c:v>
                </c:pt>
                <c:pt idx="600">
                  <c:v>3.5329999999999977</c:v>
                </c:pt>
                <c:pt idx="601">
                  <c:v>3.444</c:v>
                </c:pt>
                <c:pt idx="602">
                  <c:v>3.51</c:v>
                </c:pt>
                <c:pt idx="603">
                  <c:v>3.5629999999999997</c:v>
                </c:pt>
                <c:pt idx="604">
                  <c:v>3.5449999999999999</c:v>
                </c:pt>
                <c:pt idx="605">
                  <c:v>3.4049999999999998</c:v>
                </c:pt>
                <c:pt idx="606">
                  <c:v>3.3809999999999998</c:v>
                </c:pt>
                <c:pt idx="607">
                  <c:v>3.3839999999999999</c:v>
                </c:pt>
                <c:pt idx="608">
                  <c:v>3.2650000000000001</c:v>
                </c:pt>
                <c:pt idx="609">
                  <c:v>3.3099999999999987</c:v>
                </c:pt>
                <c:pt idx="610">
                  <c:v>3.3659999999999997</c:v>
                </c:pt>
                <c:pt idx="611">
                  <c:v>3.3279999999999998</c:v>
                </c:pt>
                <c:pt idx="612">
                  <c:v>3.3029999999999977</c:v>
                </c:pt>
                <c:pt idx="613">
                  <c:v>3.3549999999999978</c:v>
                </c:pt>
                <c:pt idx="614">
                  <c:v>3.367</c:v>
                </c:pt>
                <c:pt idx="615">
                  <c:v>3.4499999999999997</c:v>
                </c:pt>
                <c:pt idx="616">
                  <c:v>3.484</c:v>
                </c:pt>
                <c:pt idx="617">
                  <c:v>3.4769999999999972</c:v>
                </c:pt>
                <c:pt idx="618">
                  <c:v>3.4329999999999972</c:v>
                </c:pt>
                <c:pt idx="619">
                  <c:v>3.3499999999999988</c:v>
                </c:pt>
                <c:pt idx="620">
                  <c:v>3.3439999999999999</c:v>
                </c:pt>
                <c:pt idx="621">
                  <c:v>3.3809999999999998</c:v>
                </c:pt>
                <c:pt idx="622">
                  <c:v>3.3649999999999998</c:v>
                </c:pt>
                <c:pt idx="623">
                  <c:v>3.4749999999999988</c:v>
                </c:pt>
                <c:pt idx="624">
                  <c:v>3.585</c:v>
                </c:pt>
                <c:pt idx="625">
                  <c:v>3.5009999999999999</c:v>
                </c:pt>
                <c:pt idx="626">
                  <c:v>3.4909999999999997</c:v>
                </c:pt>
                <c:pt idx="627">
                  <c:v>3.6240000000000001</c:v>
                </c:pt>
                <c:pt idx="628">
                  <c:v>3.5620000000000003</c:v>
                </c:pt>
                <c:pt idx="629">
                  <c:v>3.6119999999999997</c:v>
                </c:pt>
                <c:pt idx="630">
                  <c:v>3.605</c:v>
                </c:pt>
                <c:pt idx="631">
                  <c:v>3.548</c:v>
                </c:pt>
                <c:pt idx="632">
                  <c:v>3.577</c:v>
                </c:pt>
                <c:pt idx="633">
                  <c:v>3.7770000000000001</c:v>
                </c:pt>
                <c:pt idx="634">
                  <c:v>3.6149999999999998</c:v>
                </c:pt>
                <c:pt idx="635">
                  <c:v>3.714</c:v>
                </c:pt>
                <c:pt idx="636">
                  <c:v>3.7589999999999999</c:v>
                </c:pt>
                <c:pt idx="637">
                  <c:v>3.7919999999999998</c:v>
                </c:pt>
                <c:pt idx="638">
                  <c:v>3.7650000000000001</c:v>
                </c:pt>
                <c:pt idx="639">
                  <c:v>3.6779999999999999</c:v>
                </c:pt>
              </c:numCache>
            </c:numRef>
          </c:val>
        </c:ser>
        <c:ser>
          <c:idx val="4"/>
          <c:order val="4"/>
          <c:tx>
            <c:strRef>
              <c:f>preračuni!$B$2</c:f>
              <c:strCache>
                <c:ptCount val="1"/>
                <c:pt idx="0">
                  <c:v>Portugalska</c:v>
                </c:pt>
              </c:strCache>
            </c:strRef>
          </c:tx>
          <c:spPr>
            <a:ln w="25400">
              <a:solidFill>
                <a:srgbClr val="D8D8D8">
                  <a:lumMod val="50000"/>
                </a:srgbClr>
              </a:solidFill>
            </a:ln>
          </c:spPr>
          <c:marker>
            <c:symbol val="none"/>
          </c:marker>
          <c:cat>
            <c:numRef>
              <c:f>preračuni!$A$3:$A$642</c:f>
              <c:numCache>
                <c:formatCode>d/m/yy;@</c:formatCode>
                <c:ptCount val="640"/>
                <c:pt idx="0">
                  <c:v>40546</c:v>
                </c:pt>
                <c:pt idx="1">
                  <c:v>40547</c:v>
                </c:pt>
                <c:pt idx="2">
                  <c:v>40548</c:v>
                </c:pt>
                <c:pt idx="3">
                  <c:v>40549</c:v>
                </c:pt>
                <c:pt idx="4">
                  <c:v>40550</c:v>
                </c:pt>
                <c:pt idx="5">
                  <c:v>40553</c:v>
                </c:pt>
                <c:pt idx="6">
                  <c:v>40554</c:v>
                </c:pt>
                <c:pt idx="7">
                  <c:v>40555</c:v>
                </c:pt>
                <c:pt idx="8">
                  <c:v>40556</c:v>
                </c:pt>
                <c:pt idx="9">
                  <c:v>40557</c:v>
                </c:pt>
                <c:pt idx="10">
                  <c:v>40560</c:v>
                </c:pt>
                <c:pt idx="11">
                  <c:v>40561</c:v>
                </c:pt>
                <c:pt idx="12">
                  <c:v>40562</c:v>
                </c:pt>
                <c:pt idx="13">
                  <c:v>40563</c:v>
                </c:pt>
                <c:pt idx="14">
                  <c:v>40564</c:v>
                </c:pt>
                <c:pt idx="15">
                  <c:v>40567</c:v>
                </c:pt>
                <c:pt idx="16">
                  <c:v>40568</c:v>
                </c:pt>
                <c:pt idx="17">
                  <c:v>40569</c:v>
                </c:pt>
                <c:pt idx="18">
                  <c:v>40570</c:v>
                </c:pt>
                <c:pt idx="19">
                  <c:v>40571</c:v>
                </c:pt>
                <c:pt idx="20">
                  <c:v>40574</c:v>
                </c:pt>
                <c:pt idx="21">
                  <c:v>40575</c:v>
                </c:pt>
                <c:pt idx="22">
                  <c:v>40576</c:v>
                </c:pt>
                <c:pt idx="23">
                  <c:v>40577</c:v>
                </c:pt>
                <c:pt idx="24">
                  <c:v>40578</c:v>
                </c:pt>
                <c:pt idx="25">
                  <c:v>40581</c:v>
                </c:pt>
                <c:pt idx="26">
                  <c:v>40582</c:v>
                </c:pt>
                <c:pt idx="27">
                  <c:v>40583</c:v>
                </c:pt>
                <c:pt idx="28">
                  <c:v>40584</c:v>
                </c:pt>
                <c:pt idx="29">
                  <c:v>40585</c:v>
                </c:pt>
                <c:pt idx="30">
                  <c:v>40588</c:v>
                </c:pt>
                <c:pt idx="31">
                  <c:v>40589</c:v>
                </c:pt>
                <c:pt idx="32">
                  <c:v>40590</c:v>
                </c:pt>
                <c:pt idx="33">
                  <c:v>40591</c:v>
                </c:pt>
                <c:pt idx="34">
                  <c:v>40592</c:v>
                </c:pt>
                <c:pt idx="35">
                  <c:v>40595</c:v>
                </c:pt>
                <c:pt idx="36">
                  <c:v>40596</c:v>
                </c:pt>
                <c:pt idx="37">
                  <c:v>40597</c:v>
                </c:pt>
                <c:pt idx="38">
                  <c:v>40598</c:v>
                </c:pt>
                <c:pt idx="39">
                  <c:v>40599</c:v>
                </c:pt>
                <c:pt idx="40">
                  <c:v>40602</c:v>
                </c:pt>
                <c:pt idx="41">
                  <c:v>40603</c:v>
                </c:pt>
                <c:pt idx="42">
                  <c:v>40604</c:v>
                </c:pt>
                <c:pt idx="43">
                  <c:v>40605</c:v>
                </c:pt>
                <c:pt idx="44">
                  <c:v>40606</c:v>
                </c:pt>
                <c:pt idx="45">
                  <c:v>40609</c:v>
                </c:pt>
                <c:pt idx="46">
                  <c:v>40610</c:v>
                </c:pt>
                <c:pt idx="47">
                  <c:v>40611</c:v>
                </c:pt>
                <c:pt idx="48">
                  <c:v>40612</c:v>
                </c:pt>
                <c:pt idx="49">
                  <c:v>40613</c:v>
                </c:pt>
                <c:pt idx="50">
                  <c:v>40616</c:v>
                </c:pt>
                <c:pt idx="51">
                  <c:v>40617</c:v>
                </c:pt>
                <c:pt idx="52">
                  <c:v>40618</c:v>
                </c:pt>
                <c:pt idx="53">
                  <c:v>40619</c:v>
                </c:pt>
                <c:pt idx="54">
                  <c:v>40620</c:v>
                </c:pt>
                <c:pt idx="55">
                  <c:v>40623</c:v>
                </c:pt>
                <c:pt idx="56">
                  <c:v>40624</c:v>
                </c:pt>
                <c:pt idx="57">
                  <c:v>40625</c:v>
                </c:pt>
                <c:pt idx="58">
                  <c:v>40626</c:v>
                </c:pt>
                <c:pt idx="59">
                  <c:v>40627</c:v>
                </c:pt>
                <c:pt idx="60">
                  <c:v>40630</c:v>
                </c:pt>
                <c:pt idx="61">
                  <c:v>40631</c:v>
                </c:pt>
                <c:pt idx="62">
                  <c:v>40632</c:v>
                </c:pt>
                <c:pt idx="63">
                  <c:v>40633</c:v>
                </c:pt>
                <c:pt idx="64">
                  <c:v>40634</c:v>
                </c:pt>
                <c:pt idx="65">
                  <c:v>40637</c:v>
                </c:pt>
                <c:pt idx="66">
                  <c:v>40638</c:v>
                </c:pt>
                <c:pt idx="67">
                  <c:v>40639</c:v>
                </c:pt>
                <c:pt idx="68">
                  <c:v>40640</c:v>
                </c:pt>
                <c:pt idx="69">
                  <c:v>40641</c:v>
                </c:pt>
                <c:pt idx="70">
                  <c:v>40644</c:v>
                </c:pt>
                <c:pt idx="71">
                  <c:v>40645</c:v>
                </c:pt>
                <c:pt idx="72">
                  <c:v>40646</c:v>
                </c:pt>
                <c:pt idx="73">
                  <c:v>40647</c:v>
                </c:pt>
                <c:pt idx="74">
                  <c:v>40648</c:v>
                </c:pt>
                <c:pt idx="75">
                  <c:v>40651</c:v>
                </c:pt>
                <c:pt idx="76">
                  <c:v>40652</c:v>
                </c:pt>
                <c:pt idx="77">
                  <c:v>40653</c:v>
                </c:pt>
                <c:pt idx="78">
                  <c:v>40654</c:v>
                </c:pt>
                <c:pt idx="79">
                  <c:v>40655</c:v>
                </c:pt>
                <c:pt idx="80">
                  <c:v>40658</c:v>
                </c:pt>
                <c:pt idx="81">
                  <c:v>40659</c:v>
                </c:pt>
                <c:pt idx="82">
                  <c:v>40660</c:v>
                </c:pt>
                <c:pt idx="83">
                  <c:v>40661</c:v>
                </c:pt>
                <c:pt idx="84">
                  <c:v>40662</c:v>
                </c:pt>
                <c:pt idx="85">
                  <c:v>40665</c:v>
                </c:pt>
                <c:pt idx="86">
                  <c:v>40666</c:v>
                </c:pt>
                <c:pt idx="87">
                  <c:v>40667</c:v>
                </c:pt>
                <c:pt idx="88">
                  <c:v>40668</c:v>
                </c:pt>
                <c:pt idx="89">
                  <c:v>40669</c:v>
                </c:pt>
                <c:pt idx="90">
                  <c:v>40672</c:v>
                </c:pt>
                <c:pt idx="91">
                  <c:v>40673</c:v>
                </c:pt>
                <c:pt idx="92">
                  <c:v>40674</c:v>
                </c:pt>
                <c:pt idx="93">
                  <c:v>40675</c:v>
                </c:pt>
                <c:pt idx="94">
                  <c:v>40676</c:v>
                </c:pt>
                <c:pt idx="95">
                  <c:v>40679</c:v>
                </c:pt>
                <c:pt idx="96">
                  <c:v>40680</c:v>
                </c:pt>
                <c:pt idx="97">
                  <c:v>40681</c:v>
                </c:pt>
                <c:pt idx="98">
                  <c:v>40682</c:v>
                </c:pt>
                <c:pt idx="99">
                  <c:v>40683</c:v>
                </c:pt>
                <c:pt idx="100">
                  <c:v>40686</c:v>
                </c:pt>
                <c:pt idx="101">
                  <c:v>40687</c:v>
                </c:pt>
                <c:pt idx="102">
                  <c:v>40688</c:v>
                </c:pt>
                <c:pt idx="103">
                  <c:v>40689</c:v>
                </c:pt>
                <c:pt idx="104">
                  <c:v>40690</c:v>
                </c:pt>
                <c:pt idx="105">
                  <c:v>40693</c:v>
                </c:pt>
                <c:pt idx="106">
                  <c:v>40694</c:v>
                </c:pt>
                <c:pt idx="107">
                  <c:v>40695</c:v>
                </c:pt>
                <c:pt idx="108">
                  <c:v>40696</c:v>
                </c:pt>
                <c:pt idx="109">
                  <c:v>40697</c:v>
                </c:pt>
                <c:pt idx="110">
                  <c:v>40700</c:v>
                </c:pt>
                <c:pt idx="111">
                  <c:v>40701</c:v>
                </c:pt>
                <c:pt idx="112">
                  <c:v>40702</c:v>
                </c:pt>
                <c:pt idx="113">
                  <c:v>40703</c:v>
                </c:pt>
                <c:pt idx="114">
                  <c:v>40704</c:v>
                </c:pt>
                <c:pt idx="115">
                  <c:v>40707</c:v>
                </c:pt>
                <c:pt idx="116">
                  <c:v>40708</c:v>
                </c:pt>
                <c:pt idx="117">
                  <c:v>40709</c:v>
                </c:pt>
                <c:pt idx="118">
                  <c:v>40710</c:v>
                </c:pt>
                <c:pt idx="119">
                  <c:v>40711</c:v>
                </c:pt>
                <c:pt idx="120">
                  <c:v>40714</c:v>
                </c:pt>
                <c:pt idx="121">
                  <c:v>40715</c:v>
                </c:pt>
                <c:pt idx="122">
                  <c:v>40716</c:v>
                </c:pt>
                <c:pt idx="123">
                  <c:v>40717</c:v>
                </c:pt>
                <c:pt idx="124">
                  <c:v>40718</c:v>
                </c:pt>
                <c:pt idx="125">
                  <c:v>40721</c:v>
                </c:pt>
                <c:pt idx="126">
                  <c:v>40722</c:v>
                </c:pt>
                <c:pt idx="127">
                  <c:v>40723</c:v>
                </c:pt>
                <c:pt idx="128">
                  <c:v>40724</c:v>
                </c:pt>
                <c:pt idx="129">
                  <c:v>40725</c:v>
                </c:pt>
                <c:pt idx="130">
                  <c:v>40728</c:v>
                </c:pt>
                <c:pt idx="131">
                  <c:v>40729</c:v>
                </c:pt>
                <c:pt idx="132">
                  <c:v>40730</c:v>
                </c:pt>
                <c:pt idx="133">
                  <c:v>40731</c:v>
                </c:pt>
                <c:pt idx="134">
                  <c:v>40732</c:v>
                </c:pt>
                <c:pt idx="135">
                  <c:v>40735</c:v>
                </c:pt>
                <c:pt idx="136">
                  <c:v>40736</c:v>
                </c:pt>
                <c:pt idx="137">
                  <c:v>40737</c:v>
                </c:pt>
                <c:pt idx="138">
                  <c:v>40738</c:v>
                </c:pt>
                <c:pt idx="139">
                  <c:v>40739</c:v>
                </c:pt>
                <c:pt idx="140">
                  <c:v>40742</c:v>
                </c:pt>
                <c:pt idx="141">
                  <c:v>40743</c:v>
                </c:pt>
                <c:pt idx="142">
                  <c:v>40744</c:v>
                </c:pt>
                <c:pt idx="143">
                  <c:v>40745</c:v>
                </c:pt>
                <c:pt idx="144">
                  <c:v>40746</c:v>
                </c:pt>
                <c:pt idx="145">
                  <c:v>40749</c:v>
                </c:pt>
                <c:pt idx="146">
                  <c:v>40750</c:v>
                </c:pt>
                <c:pt idx="147">
                  <c:v>40751</c:v>
                </c:pt>
                <c:pt idx="148">
                  <c:v>40752</c:v>
                </c:pt>
                <c:pt idx="149">
                  <c:v>40753</c:v>
                </c:pt>
                <c:pt idx="150">
                  <c:v>40756</c:v>
                </c:pt>
                <c:pt idx="151">
                  <c:v>40757</c:v>
                </c:pt>
                <c:pt idx="152">
                  <c:v>40758</c:v>
                </c:pt>
                <c:pt idx="153">
                  <c:v>40759</c:v>
                </c:pt>
                <c:pt idx="154">
                  <c:v>40760</c:v>
                </c:pt>
                <c:pt idx="155">
                  <c:v>40763</c:v>
                </c:pt>
                <c:pt idx="156">
                  <c:v>40764</c:v>
                </c:pt>
                <c:pt idx="157">
                  <c:v>40765</c:v>
                </c:pt>
                <c:pt idx="158">
                  <c:v>40766</c:v>
                </c:pt>
                <c:pt idx="159">
                  <c:v>40767</c:v>
                </c:pt>
                <c:pt idx="160">
                  <c:v>40770</c:v>
                </c:pt>
                <c:pt idx="161">
                  <c:v>40771</c:v>
                </c:pt>
                <c:pt idx="162">
                  <c:v>40772</c:v>
                </c:pt>
                <c:pt idx="163">
                  <c:v>40773</c:v>
                </c:pt>
                <c:pt idx="164">
                  <c:v>40774</c:v>
                </c:pt>
                <c:pt idx="165">
                  <c:v>40777</c:v>
                </c:pt>
                <c:pt idx="166">
                  <c:v>40778</c:v>
                </c:pt>
                <c:pt idx="167">
                  <c:v>40779</c:v>
                </c:pt>
                <c:pt idx="168">
                  <c:v>40780</c:v>
                </c:pt>
                <c:pt idx="169">
                  <c:v>40781</c:v>
                </c:pt>
                <c:pt idx="170">
                  <c:v>40784</c:v>
                </c:pt>
                <c:pt idx="171">
                  <c:v>40785</c:v>
                </c:pt>
                <c:pt idx="172">
                  <c:v>40786</c:v>
                </c:pt>
                <c:pt idx="173">
                  <c:v>40787</c:v>
                </c:pt>
                <c:pt idx="174">
                  <c:v>40788</c:v>
                </c:pt>
                <c:pt idx="175">
                  <c:v>40791</c:v>
                </c:pt>
                <c:pt idx="176">
                  <c:v>40792</c:v>
                </c:pt>
                <c:pt idx="177">
                  <c:v>40793</c:v>
                </c:pt>
                <c:pt idx="178">
                  <c:v>40794</c:v>
                </c:pt>
                <c:pt idx="179">
                  <c:v>40795</c:v>
                </c:pt>
                <c:pt idx="180">
                  <c:v>40798</c:v>
                </c:pt>
                <c:pt idx="181">
                  <c:v>40799</c:v>
                </c:pt>
                <c:pt idx="182">
                  <c:v>40800</c:v>
                </c:pt>
                <c:pt idx="183">
                  <c:v>40801</c:v>
                </c:pt>
                <c:pt idx="184">
                  <c:v>40802</c:v>
                </c:pt>
                <c:pt idx="185">
                  <c:v>40805</c:v>
                </c:pt>
                <c:pt idx="186">
                  <c:v>40806</c:v>
                </c:pt>
                <c:pt idx="187">
                  <c:v>40807</c:v>
                </c:pt>
                <c:pt idx="188">
                  <c:v>40808</c:v>
                </c:pt>
                <c:pt idx="189">
                  <c:v>40809</c:v>
                </c:pt>
                <c:pt idx="190">
                  <c:v>40812</c:v>
                </c:pt>
                <c:pt idx="191">
                  <c:v>40813</c:v>
                </c:pt>
                <c:pt idx="192">
                  <c:v>40814</c:v>
                </c:pt>
                <c:pt idx="193">
                  <c:v>40815</c:v>
                </c:pt>
                <c:pt idx="194">
                  <c:v>40816</c:v>
                </c:pt>
                <c:pt idx="195">
                  <c:v>40819</c:v>
                </c:pt>
                <c:pt idx="196">
                  <c:v>40820</c:v>
                </c:pt>
                <c:pt idx="197">
                  <c:v>40821</c:v>
                </c:pt>
                <c:pt idx="198">
                  <c:v>40822</c:v>
                </c:pt>
                <c:pt idx="199">
                  <c:v>40823</c:v>
                </c:pt>
                <c:pt idx="200">
                  <c:v>40826</c:v>
                </c:pt>
                <c:pt idx="201">
                  <c:v>40827</c:v>
                </c:pt>
                <c:pt idx="202">
                  <c:v>40828</c:v>
                </c:pt>
                <c:pt idx="203">
                  <c:v>40829</c:v>
                </c:pt>
                <c:pt idx="204">
                  <c:v>40830</c:v>
                </c:pt>
                <c:pt idx="205">
                  <c:v>40833</c:v>
                </c:pt>
                <c:pt idx="206">
                  <c:v>40834</c:v>
                </c:pt>
                <c:pt idx="207">
                  <c:v>40835</c:v>
                </c:pt>
                <c:pt idx="208">
                  <c:v>40836</c:v>
                </c:pt>
                <c:pt idx="209">
                  <c:v>40837</c:v>
                </c:pt>
                <c:pt idx="210">
                  <c:v>40840</c:v>
                </c:pt>
                <c:pt idx="211">
                  <c:v>40841</c:v>
                </c:pt>
                <c:pt idx="212">
                  <c:v>40842</c:v>
                </c:pt>
                <c:pt idx="213">
                  <c:v>40843</c:v>
                </c:pt>
                <c:pt idx="214">
                  <c:v>40844</c:v>
                </c:pt>
                <c:pt idx="215">
                  <c:v>40847</c:v>
                </c:pt>
                <c:pt idx="216">
                  <c:v>40848</c:v>
                </c:pt>
                <c:pt idx="217">
                  <c:v>40849</c:v>
                </c:pt>
                <c:pt idx="218">
                  <c:v>40850</c:v>
                </c:pt>
                <c:pt idx="219">
                  <c:v>40851</c:v>
                </c:pt>
                <c:pt idx="220">
                  <c:v>40854</c:v>
                </c:pt>
                <c:pt idx="221">
                  <c:v>40855</c:v>
                </c:pt>
                <c:pt idx="222">
                  <c:v>40856</c:v>
                </c:pt>
                <c:pt idx="223">
                  <c:v>40857</c:v>
                </c:pt>
                <c:pt idx="224">
                  <c:v>40858</c:v>
                </c:pt>
                <c:pt idx="225">
                  <c:v>40861</c:v>
                </c:pt>
                <c:pt idx="226">
                  <c:v>40862</c:v>
                </c:pt>
                <c:pt idx="227">
                  <c:v>40863</c:v>
                </c:pt>
                <c:pt idx="228">
                  <c:v>40864</c:v>
                </c:pt>
                <c:pt idx="229">
                  <c:v>40865</c:v>
                </c:pt>
                <c:pt idx="230">
                  <c:v>40868</c:v>
                </c:pt>
                <c:pt idx="231">
                  <c:v>40869</c:v>
                </c:pt>
                <c:pt idx="232">
                  <c:v>40870</c:v>
                </c:pt>
                <c:pt idx="233">
                  <c:v>40871</c:v>
                </c:pt>
                <c:pt idx="234">
                  <c:v>40872</c:v>
                </c:pt>
                <c:pt idx="235">
                  <c:v>40875</c:v>
                </c:pt>
                <c:pt idx="236">
                  <c:v>40876</c:v>
                </c:pt>
                <c:pt idx="237">
                  <c:v>40877</c:v>
                </c:pt>
                <c:pt idx="238">
                  <c:v>40878</c:v>
                </c:pt>
                <c:pt idx="239">
                  <c:v>40879</c:v>
                </c:pt>
                <c:pt idx="240">
                  <c:v>40882</c:v>
                </c:pt>
                <c:pt idx="241">
                  <c:v>40883</c:v>
                </c:pt>
                <c:pt idx="242">
                  <c:v>40884</c:v>
                </c:pt>
                <c:pt idx="243">
                  <c:v>40885</c:v>
                </c:pt>
                <c:pt idx="244">
                  <c:v>40886</c:v>
                </c:pt>
                <c:pt idx="245">
                  <c:v>40889</c:v>
                </c:pt>
                <c:pt idx="246">
                  <c:v>40890</c:v>
                </c:pt>
                <c:pt idx="247">
                  <c:v>40891</c:v>
                </c:pt>
                <c:pt idx="248">
                  <c:v>40892</c:v>
                </c:pt>
                <c:pt idx="249">
                  <c:v>40893</c:v>
                </c:pt>
                <c:pt idx="250">
                  <c:v>40896</c:v>
                </c:pt>
                <c:pt idx="251">
                  <c:v>40897</c:v>
                </c:pt>
                <c:pt idx="252">
                  <c:v>40898</c:v>
                </c:pt>
                <c:pt idx="253">
                  <c:v>40899</c:v>
                </c:pt>
                <c:pt idx="254">
                  <c:v>40900</c:v>
                </c:pt>
                <c:pt idx="255">
                  <c:v>40903</c:v>
                </c:pt>
                <c:pt idx="256">
                  <c:v>40904</c:v>
                </c:pt>
                <c:pt idx="257">
                  <c:v>40905</c:v>
                </c:pt>
                <c:pt idx="258">
                  <c:v>40906</c:v>
                </c:pt>
                <c:pt idx="259">
                  <c:v>40907</c:v>
                </c:pt>
                <c:pt idx="260">
                  <c:v>40910</c:v>
                </c:pt>
                <c:pt idx="261">
                  <c:v>40911</c:v>
                </c:pt>
                <c:pt idx="262">
                  <c:v>40912</c:v>
                </c:pt>
                <c:pt idx="263">
                  <c:v>40913</c:v>
                </c:pt>
                <c:pt idx="264">
                  <c:v>40914</c:v>
                </c:pt>
                <c:pt idx="265">
                  <c:v>40917</c:v>
                </c:pt>
                <c:pt idx="266">
                  <c:v>40918</c:v>
                </c:pt>
                <c:pt idx="267">
                  <c:v>40919</c:v>
                </c:pt>
                <c:pt idx="268">
                  <c:v>40920</c:v>
                </c:pt>
                <c:pt idx="269">
                  <c:v>40921</c:v>
                </c:pt>
                <c:pt idx="270">
                  <c:v>40924</c:v>
                </c:pt>
                <c:pt idx="271">
                  <c:v>40925</c:v>
                </c:pt>
                <c:pt idx="272">
                  <c:v>40926</c:v>
                </c:pt>
                <c:pt idx="273">
                  <c:v>40927</c:v>
                </c:pt>
                <c:pt idx="274">
                  <c:v>40928</c:v>
                </c:pt>
                <c:pt idx="275">
                  <c:v>40931</c:v>
                </c:pt>
                <c:pt idx="276">
                  <c:v>40932</c:v>
                </c:pt>
                <c:pt idx="277">
                  <c:v>40933</c:v>
                </c:pt>
                <c:pt idx="278">
                  <c:v>40934</c:v>
                </c:pt>
                <c:pt idx="279">
                  <c:v>40935</c:v>
                </c:pt>
                <c:pt idx="280">
                  <c:v>40938</c:v>
                </c:pt>
                <c:pt idx="281">
                  <c:v>40939</c:v>
                </c:pt>
                <c:pt idx="282">
                  <c:v>40940</c:v>
                </c:pt>
                <c:pt idx="283">
                  <c:v>40941</c:v>
                </c:pt>
                <c:pt idx="284">
                  <c:v>40942</c:v>
                </c:pt>
                <c:pt idx="285">
                  <c:v>40945</c:v>
                </c:pt>
                <c:pt idx="286">
                  <c:v>40946</c:v>
                </c:pt>
                <c:pt idx="287">
                  <c:v>40947</c:v>
                </c:pt>
                <c:pt idx="288">
                  <c:v>40948</c:v>
                </c:pt>
                <c:pt idx="289">
                  <c:v>40949</c:v>
                </c:pt>
                <c:pt idx="290">
                  <c:v>40952</c:v>
                </c:pt>
                <c:pt idx="291">
                  <c:v>40953</c:v>
                </c:pt>
                <c:pt idx="292">
                  <c:v>40954</c:v>
                </c:pt>
                <c:pt idx="293">
                  <c:v>40955</c:v>
                </c:pt>
                <c:pt idx="294">
                  <c:v>40956</c:v>
                </c:pt>
                <c:pt idx="295">
                  <c:v>40959</c:v>
                </c:pt>
                <c:pt idx="296">
                  <c:v>40960</c:v>
                </c:pt>
                <c:pt idx="297">
                  <c:v>40961</c:v>
                </c:pt>
                <c:pt idx="298">
                  <c:v>40962</c:v>
                </c:pt>
                <c:pt idx="299">
                  <c:v>40963</c:v>
                </c:pt>
                <c:pt idx="300">
                  <c:v>40966</c:v>
                </c:pt>
                <c:pt idx="301">
                  <c:v>40967</c:v>
                </c:pt>
                <c:pt idx="302">
                  <c:v>40968</c:v>
                </c:pt>
                <c:pt idx="303">
                  <c:v>40969</c:v>
                </c:pt>
                <c:pt idx="304">
                  <c:v>40970</c:v>
                </c:pt>
                <c:pt idx="305">
                  <c:v>40973</c:v>
                </c:pt>
                <c:pt idx="306">
                  <c:v>40974</c:v>
                </c:pt>
                <c:pt idx="307">
                  <c:v>40975</c:v>
                </c:pt>
                <c:pt idx="308">
                  <c:v>40976</c:v>
                </c:pt>
                <c:pt idx="309">
                  <c:v>40977</c:v>
                </c:pt>
                <c:pt idx="310">
                  <c:v>40980</c:v>
                </c:pt>
                <c:pt idx="311">
                  <c:v>40981</c:v>
                </c:pt>
                <c:pt idx="312">
                  <c:v>40982</c:v>
                </c:pt>
                <c:pt idx="313">
                  <c:v>40983</c:v>
                </c:pt>
                <c:pt idx="314">
                  <c:v>40984</c:v>
                </c:pt>
                <c:pt idx="315">
                  <c:v>40987</c:v>
                </c:pt>
                <c:pt idx="316">
                  <c:v>40988</c:v>
                </c:pt>
                <c:pt idx="317">
                  <c:v>40989</c:v>
                </c:pt>
                <c:pt idx="318">
                  <c:v>40990</c:v>
                </c:pt>
                <c:pt idx="319">
                  <c:v>40991</c:v>
                </c:pt>
                <c:pt idx="320">
                  <c:v>40994</c:v>
                </c:pt>
                <c:pt idx="321">
                  <c:v>40995</c:v>
                </c:pt>
                <c:pt idx="322">
                  <c:v>40996</c:v>
                </c:pt>
                <c:pt idx="323">
                  <c:v>40997</c:v>
                </c:pt>
                <c:pt idx="324">
                  <c:v>40998</c:v>
                </c:pt>
                <c:pt idx="325">
                  <c:v>41001</c:v>
                </c:pt>
                <c:pt idx="326">
                  <c:v>41002</c:v>
                </c:pt>
                <c:pt idx="327">
                  <c:v>41003</c:v>
                </c:pt>
                <c:pt idx="328">
                  <c:v>41004</c:v>
                </c:pt>
                <c:pt idx="329">
                  <c:v>41005</c:v>
                </c:pt>
                <c:pt idx="330">
                  <c:v>41008</c:v>
                </c:pt>
                <c:pt idx="331">
                  <c:v>41009</c:v>
                </c:pt>
                <c:pt idx="332">
                  <c:v>41010</c:v>
                </c:pt>
                <c:pt idx="333">
                  <c:v>41011</c:v>
                </c:pt>
                <c:pt idx="334">
                  <c:v>41012</c:v>
                </c:pt>
                <c:pt idx="335">
                  <c:v>41015</c:v>
                </c:pt>
                <c:pt idx="336">
                  <c:v>41016</c:v>
                </c:pt>
                <c:pt idx="337">
                  <c:v>41017</c:v>
                </c:pt>
                <c:pt idx="338">
                  <c:v>41018</c:v>
                </c:pt>
                <c:pt idx="339">
                  <c:v>41019</c:v>
                </c:pt>
                <c:pt idx="340">
                  <c:v>41022</c:v>
                </c:pt>
                <c:pt idx="341">
                  <c:v>41023</c:v>
                </c:pt>
                <c:pt idx="342">
                  <c:v>41024</c:v>
                </c:pt>
                <c:pt idx="343">
                  <c:v>41025</c:v>
                </c:pt>
                <c:pt idx="344">
                  <c:v>41026</c:v>
                </c:pt>
                <c:pt idx="345">
                  <c:v>41029</c:v>
                </c:pt>
                <c:pt idx="346">
                  <c:v>41030</c:v>
                </c:pt>
                <c:pt idx="347">
                  <c:v>41031</c:v>
                </c:pt>
                <c:pt idx="348">
                  <c:v>41032</c:v>
                </c:pt>
                <c:pt idx="349">
                  <c:v>41033</c:v>
                </c:pt>
                <c:pt idx="350">
                  <c:v>41036</c:v>
                </c:pt>
                <c:pt idx="351">
                  <c:v>41037</c:v>
                </c:pt>
                <c:pt idx="352">
                  <c:v>41038</c:v>
                </c:pt>
                <c:pt idx="353">
                  <c:v>41039</c:v>
                </c:pt>
                <c:pt idx="354">
                  <c:v>41040</c:v>
                </c:pt>
                <c:pt idx="355">
                  <c:v>41043</c:v>
                </c:pt>
                <c:pt idx="356">
                  <c:v>41044</c:v>
                </c:pt>
                <c:pt idx="357">
                  <c:v>41045</c:v>
                </c:pt>
                <c:pt idx="358">
                  <c:v>41046</c:v>
                </c:pt>
                <c:pt idx="359">
                  <c:v>41047</c:v>
                </c:pt>
                <c:pt idx="360">
                  <c:v>41050</c:v>
                </c:pt>
                <c:pt idx="361">
                  <c:v>41051</c:v>
                </c:pt>
                <c:pt idx="362">
                  <c:v>41052</c:v>
                </c:pt>
                <c:pt idx="363">
                  <c:v>41053</c:v>
                </c:pt>
                <c:pt idx="364">
                  <c:v>41054</c:v>
                </c:pt>
                <c:pt idx="365">
                  <c:v>41057</c:v>
                </c:pt>
                <c:pt idx="366">
                  <c:v>41058</c:v>
                </c:pt>
                <c:pt idx="367">
                  <c:v>41059</c:v>
                </c:pt>
                <c:pt idx="368">
                  <c:v>41060</c:v>
                </c:pt>
                <c:pt idx="369">
                  <c:v>41061</c:v>
                </c:pt>
                <c:pt idx="370">
                  <c:v>41064</c:v>
                </c:pt>
                <c:pt idx="371">
                  <c:v>41065</c:v>
                </c:pt>
                <c:pt idx="372">
                  <c:v>41066</c:v>
                </c:pt>
                <c:pt idx="373">
                  <c:v>41067</c:v>
                </c:pt>
                <c:pt idx="374">
                  <c:v>41068</c:v>
                </c:pt>
                <c:pt idx="375">
                  <c:v>41071</c:v>
                </c:pt>
                <c:pt idx="376">
                  <c:v>41072</c:v>
                </c:pt>
                <c:pt idx="377">
                  <c:v>41073</c:v>
                </c:pt>
                <c:pt idx="378">
                  <c:v>41074</c:v>
                </c:pt>
                <c:pt idx="379">
                  <c:v>41075</c:v>
                </c:pt>
                <c:pt idx="380">
                  <c:v>41078</c:v>
                </c:pt>
                <c:pt idx="381">
                  <c:v>41079</c:v>
                </c:pt>
                <c:pt idx="382">
                  <c:v>41080</c:v>
                </c:pt>
                <c:pt idx="383">
                  <c:v>41081</c:v>
                </c:pt>
                <c:pt idx="384">
                  <c:v>41082</c:v>
                </c:pt>
                <c:pt idx="385">
                  <c:v>41085</c:v>
                </c:pt>
                <c:pt idx="386">
                  <c:v>41086</c:v>
                </c:pt>
                <c:pt idx="387">
                  <c:v>41087</c:v>
                </c:pt>
                <c:pt idx="388">
                  <c:v>41088</c:v>
                </c:pt>
                <c:pt idx="389">
                  <c:v>41089</c:v>
                </c:pt>
                <c:pt idx="390">
                  <c:v>41092</c:v>
                </c:pt>
                <c:pt idx="391">
                  <c:v>41093</c:v>
                </c:pt>
                <c:pt idx="392">
                  <c:v>41094</c:v>
                </c:pt>
                <c:pt idx="393">
                  <c:v>41095</c:v>
                </c:pt>
                <c:pt idx="394">
                  <c:v>41096</c:v>
                </c:pt>
                <c:pt idx="395">
                  <c:v>41099</c:v>
                </c:pt>
                <c:pt idx="396">
                  <c:v>41100</c:v>
                </c:pt>
                <c:pt idx="397">
                  <c:v>41101</c:v>
                </c:pt>
                <c:pt idx="398">
                  <c:v>41102</c:v>
                </c:pt>
                <c:pt idx="399">
                  <c:v>41103</c:v>
                </c:pt>
                <c:pt idx="400">
                  <c:v>41106</c:v>
                </c:pt>
                <c:pt idx="401">
                  <c:v>41107</c:v>
                </c:pt>
                <c:pt idx="402">
                  <c:v>41108</c:v>
                </c:pt>
                <c:pt idx="403">
                  <c:v>41109</c:v>
                </c:pt>
                <c:pt idx="404">
                  <c:v>41110</c:v>
                </c:pt>
                <c:pt idx="405">
                  <c:v>41113</c:v>
                </c:pt>
                <c:pt idx="406">
                  <c:v>41114</c:v>
                </c:pt>
                <c:pt idx="407">
                  <c:v>41115</c:v>
                </c:pt>
                <c:pt idx="408">
                  <c:v>41116</c:v>
                </c:pt>
                <c:pt idx="409">
                  <c:v>41117</c:v>
                </c:pt>
                <c:pt idx="410">
                  <c:v>41120</c:v>
                </c:pt>
                <c:pt idx="411">
                  <c:v>41121</c:v>
                </c:pt>
                <c:pt idx="412">
                  <c:v>41122</c:v>
                </c:pt>
                <c:pt idx="413">
                  <c:v>41123</c:v>
                </c:pt>
                <c:pt idx="414">
                  <c:v>41124</c:v>
                </c:pt>
                <c:pt idx="415">
                  <c:v>41127</c:v>
                </c:pt>
                <c:pt idx="416">
                  <c:v>41128</c:v>
                </c:pt>
                <c:pt idx="417">
                  <c:v>41129</c:v>
                </c:pt>
                <c:pt idx="418">
                  <c:v>41130</c:v>
                </c:pt>
                <c:pt idx="419">
                  <c:v>41131</c:v>
                </c:pt>
                <c:pt idx="420">
                  <c:v>41134</c:v>
                </c:pt>
                <c:pt idx="421">
                  <c:v>41135</c:v>
                </c:pt>
                <c:pt idx="422">
                  <c:v>41136</c:v>
                </c:pt>
                <c:pt idx="423">
                  <c:v>41137</c:v>
                </c:pt>
                <c:pt idx="424">
                  <c:v>41138</c:v>
                </c:pt>
                <c:pt idx="425">
                  <c:v>41141</c:v>
                </c:pt>
                <c:pt idx="426">
                  <c:v>41142</c:v>
                </c:pt>
                <c:pt idx="427">
                  <c:v>41143</c:v>
                </c:pt>
                <c:pt idx="428">
                  <c:v>41144</c:v>
                </c:pt>
                <c:pt idx="429">
                  <c:v>41145</c:v>
                </c:pt>
                <c:pt idx="430">
                  <c:v>41148</c:v>
                </c:pt>
                <c:pt idx="431">
                  <c:v>41149</c:v>
                </c:pt>
                <c:pt idx="432">
                  <c:v>41150</c:v>
                </c:pt>
                <c:pt idx="433">
                  <c:v>41151</c:v>
                </c:pt>
                <c:pt idx="434">
                  <c:v>41152</c:v>
                </c:pt>
                <c:pt idx="435">
                  <c:v>41155</c:v>
                </c:pt>
                <c:pt idx="436">
                  <c:v>41156</c:v>
                </c:pt>
                <c:pt idx="437">
                  <c:v>41157</c:v>
                </c:pt>
                <c:pt idx="438">
                  <c:v>41158</c:v>
                </c:pt>
                <c:pt idx="439">
                  <c:v>41159</c:v>
                </c:pt>
                <c:pt idx="440">
                  <c:v>41162</c:v>
                </c:pt>
                <c:pt idx="441">
                  <c:v>41163</c:v>
                </c:pt>
                <c:pt idx="442">
                  <c:v>41164</c:v>
                </c:pt>
                <c:pt idx="443">
                  <c:v>41165</c:v>
                </c:pt>
                <c:pt idx="444">
                  <c:v>41166</c:v>
                </c:pt>
                <c:pt idx="445">
                  <c:v>41169</c:v>
                </c:pt>
                <c:pt idx="446">
                  <c:v>41170</c:v>
                </c:pt>
                <c:pt idx="447">
                  <c:v>41171</c:v>
                </c:pt>
                <c:pt idx="448">
                  <c:v>41172</c:v>
                </c:pt>
                <c:pt idx="449">
                  <c:v>41173</c:v>
                </c:pt>
                <c:pt idx="450">
                  <c:v>41176</c:v>
                </c:pt>
                <c:pt idx="451">
                  <c:v>41177</c:v>
                </c:pt>
                <c:pt idx="452">
                  <c:v>41178</c:v>
                </c:pt>
                <c:pt idx="453">
                  <c:v>41179</c:v>
                </c:pt>
                <c:pt idx="454">
                  <c:v>41180</c:v>
                </c:pt>
                <c:pt idx="455">
                  <c:v>41183</c:v>
                </c:pt>
                <c:pt idx="456">
                  <c:v>41184</c:v>
                </c:pt>
                <c:pt idx="457">
                  <c:v>41185</c:v>
                </c:pt>
                <c:pt idx="458">
                  <c:v>41186</c:v>
                </c:pt>
                <c:pt idx="459">
                  <c:v>41187</c:v>
                </c:pt>
                <c:pt idx="460">
                  <c:v>41190</c:v>
                </c:pt>
                <c:pt idx="461">
                  <c:v>41191</c:v>
                </c:pt>
                <c:pt idx="462">
                  <c:v>41192</c:v>
                </c:pt>
                <c:pt idx="463">
                  <c:v>41193</c:v>
                </c:pt>
                <c:pt idx="464">
                  <c:v>41194</c:v>
                </c:pt>
                <c:pt idx="465">
                  <c:v>41197</c:v>
                </c:pt>
                <c:pt idx="466">
                  <c:v>41198</c:v>
                </c:pt>
                <c:pt idx="467">
                  <c:v>41199</c:v>
                </c:pt>
                <c:pt idx="468">
                  <c:v>41200</c:v>
                </c:pt>
                <c:pt idx="469">
                  <c:v>41201</c:v>
                </c:pt>
                <c:pt idx="470">
                  <c:v>41204</c:v>
                </c:pt>
                <c:pt idx="471">
                  <c:v>41205</c:v>
                </c:pt>
                <c:pt idx="472">
                  <c:v>41206</c:v>
                </c:pt>
                <c:pt idx="473">
                  <c:v>41207</c:v>
                </c:pt>
                <c:pt idx="474">
                  <c:v>41208</c:v>
                </c:pt>
                <c:pt idx="475">
                  <c:v>41211</c:v>
                </c:pt>
                <c:pt idx="476">
                  <c:v>41212</c:v>
                </c:pt>
                <c:pt idx="477">
                  <c:v>41213</c:v>
                </c:pt>
                <c:pt idx="478">
                  <c:v>41214</c:v>
                </c:pt>
                <c:pt idx="479">
                  <c:v>41215</c:v>
                </c:pt>
                <c:pt idx="480">
                  <c:v>41218</c:v>
                </c:pt>
                <c:pt idx="481">
                  <c:v>41219</c:v>
                </c:pt>
                <c:pt idx="482">
                  <c:v>41220</c:v>
                </c:pt>
                <c:pt idx="483">
                  <c:v>41221</c:v>
                </c:pt>
                <c:pt idx="484">
                  <c:v>41222</c:v>
                </c:pt>
                <c:pt idx="485">
                  <c:v>41225</c:v>
                </c:pt>
                <c:pt idx="486">
                  <c:v>41226</c:v>
                </c:pt>
                <c:pt idx="487">
                  <c:v>41227</c:v>
                </c:pt>
                <c:pt idx="488">
                  <c:v>41228</c:v>
                </c:pt>
                <c:pt idx="489">
                  <c:v>41229</c:v>
                </c:pt>
                <c:pt idx="490">
                  <c:v>41232</c:v>
                </c:pt>
                <c:pt idx="491">
                  <c:v>41233</c:v>
                </c:pt>
                <c:pt idx="492">
                  <c:v>41234</c:v>
                </c:pt>
                <c:pt idx="493">
                  <c:v>41235</c:v>
                </c:pt>
                <c:pt idx="494">
                  <c:v>41236</c:v>
                </c:pt>
                <c:pt idx="495">
                  <c:v>41239</c:v>
                </c:pt>
                <c:pt idx="496">
                  <c:v>41240</c:v>
                </c:pt>
                <c:pt idx="497">
                  <c:v>41241</c:v>
                </c:pt>
                <c:pt idx="498">
                  <c:v>41242</c:v>
                </c:pt>
                <c:pt idx="499">
                  <c:v>41243</c:v>
                </c:pt>
                <c:pt idx="500">
                  <c:v>41246</c:v>
                </c:pt>
                <c:pt idx="501">
                  <c:v>41247</c:v>
                </c:pt>
                <c:pt idx="502">
                  <c:v>41248</c:v>
                </c:pt>
                <c:pt idx="503">
                  <c:v>41249</c:v>
                </c:pt>
                <c:pt idx="504">
                  <c:v>41250</c:v>
                </c:pt>
                <c:pt idx="505">
                  <c:v>41253</c:v>
                </c:pt>
                <c:pt idx="506">
                  <c:v>41254</c:v>
                </c:pt>
                <c:pt idx="507">
                  <c:v>41255</c:v>
                </c:pt>
                <c:pt idx="508">
                  <c:v>41256</c:v>
                </c:pt>
                <c:pt idx="509">
                  <c:v>41257</c:v>
                </c:pt>
                <c:pt idx="510">
                  <c:v>41260</c:v>
                </c:pt>
                <c:pt idx="511">
                  <c:v>41261</c:v>
                </c:pt>
                <c:pt idx="512">
                  <c:v>41262</c:v>
                </c:pt>
                <c:pt idx="513">
                  <c:v>41263</c:v>
                </c:pt>
                <c:pt idx="514">
                  <c:v>41264</c:v>
                </c:pt>
                <c:pt idx="515">
                  <c:v>41267</c:v>
                </c:pt>
                <c:pt idx="516">
                  <c:v>41268</c:v>
                </c:pt>
                <c:pt idx="517">
                  <c:v>41269</c:v>
                </c:pt>
                <c:pt idx="518">
                  <c:v>41270</c:v>
                </c:pt>
                <c:pt idx="519">
                  <c:v>41271</c:v>
                </c:pt>
                <c:pt idx="520">
                  <c:v>41274</c:v>
                </c:pt>
                <c:pt idx="521">
                  <c:v>41275</c:v>
                </c:pt>
                <c:pt idx="522">
                  <c:v>41276</c:v>
                </c:pt>
                <c:pt idx="523">
                  <c:v>41277</c:v>
                </c:pt>
                <c:pt idx="524">
                  <c:v>41278</c:v>
                </c:pt>
                <c:pt idx="525">
                  <c:v>41281</c:v>
                </c:pt>
                <c:pt idx="526">
                  <c:v>41282</c:v>
                </c:pt>
                <c:pt idx="527">
                  <c:v>41283</c:v>
                </c:pt>
                <c:pt idx="528">
                  <c:v>41284</c:v>
                </c:pt>
                <c:pt idx="529">
                  <c:v>41285</c:v>
                </c:pt>
                <c:pt idx="530">
                  <c:v>41288</c:v>
                </c:pt>
                <c:pt idx="531">
                  <c:v>41289</c:v>
                </c:pt>
                <c:pt idx="532">
                  <c:v>41290</c:v>
                </c:pt>
                <c:pt idx="533">
                  <c:v>41291</c:v>
                </c:pt>
                <c:pt idx="534">
                  <c:v>41292</c:v>
                </c:pt>
                <c:pt idx="535">
                  <c:v>41295</c:v>
                </c:pt>
                <c:pt idx="536">
                  <c:v>41296</c:v>
                </c:pt>
                <c:pt idx="537">
                  <c:v>41297</c:v>
                </c:pt>
                <c:pt idx="538">
                  <c:v>41298</c:v>
                </c:pt>
                <c:pt idx="539">
                  <c:v>41299</c:v>
                </c:pt>
                <c:pt idx="540">
                  <c:v>41302</c:v>
                </c:pt>
                <c:pt idx="541">
                  <c:v>41303</c:v>
                </c:pt>
                <c:pt idx="542">
                  <c:v>41304</c:v>
                </c:pt>
                <c:pt idx="543">
                  <c:v>41305</c:v>
                </c:pt>
                <c:pt idx="544">
                  <c:v>41306</c:v>
                </c:pt>
                <c:pt idx="545">
                  <c:v>41309</c:v>
                </c:pt>
                <c:pt idx="546">
                  <c:v>41310</c:v>
                </c:pt>
                <c:pt idx="547">
                  <c:v>41311</c:v>
                </c:pt>
                <c:pt idx="548">
                  <c:v>41312</c:v>
                </c:pt>
                <c:pt idx="549">
                  <c:v>41313</c:v>
                </c:pt>
                <c:pt idx="550">
                  <c:v>41316</c:v>
                </c:pt>
                <c:pt idx="551">
                  <c:v>41317</c:v>
                </c:pt>
                <c:pt idx="552">
                  <c:v>41318</c:v>
                </c:pt>
                <c:pt idx="553">
                  <c:v>41319</c:v>
                </c:pt>
                <c:pt idx="554">
                  <c:v>41320</c:v>
                </c:pt>
                <c:pt idx="555">
                  <c:v>41323</c:v>
                </c:pt>
                <c:pt idx="556">
                  <c:v>41324</c:v>
                </c:pt>
                <c:pt idx="557">
                  <c:v>41325</c:v>
                </c:pt>
                <c:pt idx="558">
                  <c:v>41326</c:v>
                </c:pt>
                <c:pt idx="559">
                  <c:v>41327</c:v>
                </c:pt>
                <c:pt idx="560">
                  <c:v>41330</c:v>
                </c:pt>
                <c:pt idx="561">
                  <c:v>41331</c:v>
                </c:pt>
                <c:pt idx="562">
                  <c:v>41332</c:v>
                </c:pt>
                <c:pt idx="563">
                  <c:v>41333</c:v>
                </c:pt>
                <c:pt idx="564">
                  <c:v>41334</c:v>
                </c:pt>
                <c:pt idx="565">
                  <c:v>41337</c:v>
                </c:pt>
                <c:pt idx="566">
                  <c:v>41338</c:v>
                </c:pt>
                <c:pt idx="567">
                  <c:v>41339</c:v>
                </c:pt>
                <c:pt idx="568">
                  <c:v>41340</c:v>
                </c:pt>
                <c:pt idx="569">
                  <c:v>41341</c:v>
                </c:pt>
                <c:pt idx="570">
                  <c:v>41344</c:v>
                </c:pt>
                <c:pt idx="571">
                  <c:v>41345</c:v>
                </c:pt>
                <c:pt idx="572">
                  <c:v>41346</c:v>
                </c:pt>
                <c:pt idx="573">
                  <c:v>41347</c:v>
                </c:pt>
                <c:pt idx="574">
                  <c:v>41348</c:v>
                </c:pt>
                <c:pt idx="575">
                  <c:v>41351</c:v>
                </c:pt>
                <c:pt idx="576">
                  <c:v>41352</c:v>
                </c:pt>
                <c:pt idx="577">
                  <c:v>41353</c:v>
                </c:pt>
                <c:pt idx="578">
                  <c:v>41354</c:v>
                </c:pt>
                <c:pt idx="579">
                  <c:v>41355</c:v>
                </c:pt>
                <c:pt idx="580">
                  <c:v>41358</c:v>
                </c:pt>
                <c:pt idx="581">
                  <c:v>41359</c:v>
                </c:pt>
                <c:pt idx="582">
                  <c:v>41360</c:v>
                </c:pt>
                <c:pt idx="583">
                  <c:v>41361</c:v>
                </c:pt>
                <c:pt idx="584">
                  <c:v>41362</c:v>
                </c:pt>
                <c:pt idx="585">
                  <c:v>41365</c:v>
                </c:pt>
                <c:pt idx="586">
                  <c:v>41366</c:v>
                </c:pt>
                <c:pt idx="587">
                  <c:v>41367</c:v>
                </c:pt>
                <c:pt idx="588">
                  <c:v>41368</c:v>
                </c:pt>
                <c:pt idx="589">
                  <c:v>41369</c:v>
                </c:pt>
                <c:pt idx="590">
                  <c:v>41372</c:v>
                </c:pt>
                <c:pt idx="591">
                  <c:v>41373</c:v>
                </c:pt>
                <c:pt idx="592">
                  <c:v>41374</c:v>
                </c:pt>
                <c:pt idx="593">
                  <c:v>41375</c:v>
                </c:pt>
                <c:pt idx="594">
                  <c:v>41376</c:v>
                </c:pt>
                <c:pt idx="595">
                  <c:v>41379</c:v>
                </c:pt>
                <c:pt idx="596">
                  <c:v>41380</c:v>
                </c:pt>
                <c:pt idx="597">
                  <c:v>41381</c:v>
                </c:pt>
                <c:pt idx="598">
                  <c:v>41382</c:v>
                </c:pt>
                <c:pt idx="599">
                  <c:v>41383</c:v>
                </c:pt>
                <c:pt idx="600">
                  <c:v>41386</c:v>
                </c:pt>
                <c:pt idx="601">
                  <c:v>41387</c:v>
                </c:pt>
                <c:pt idx="602">
                  <c:v>41388</c:v>
                </c:pt>
                <c:pt idx="603">
                  <c:v>41389</c:v>
                </c:pt>
                <c:pt idx="604">
                  <c:v>41390</c:v>
                </c:pt>
                <c:pt idx="605">
                  <c:v>41393</c:v>
                </c:pt>
                <c:pt idx="606">
                  <c:v>41394</c:v>
                </c:pt>
                <c:pt idx="607">
                  <c:v>41395</c:v>
                </c:pt>
                <c:pt idx="608">
                  <c:v>41396</c:v>
                </c:pt>
                <c:pt idx="609">
                  <c:v>41397</c:v>
                </c:pt>
                <c:pt idx="610">
                  <c:v>41400</c:v>
                </c:pt>
                <c:pt idx="611">
                  <c:v>41401</c:v>
                </c:pt>
                <c:pt idx="612">
                  <c:v>41402</c:v>
                </c:pt>
                <c:pt idx="613">
                  <c:v>41403</c:v>
                </c:pt>
                <c:pt idx="614">
                  <c:v>41404</c:v>
                </c:pt>
                <c:pt idx="615">
                  <c:v>41407</c:v>
                </c:pt>
                <c:pt idx="616">
                  <c:v>41408</c:v>
                </c:pt>
                <c:pt idx="617">
                  <c:v>41409</c:v>
                </c:pt>
                <c:pt idx="618">
                  <c:v>41410</c:v>
                </c:pt>
                <c:pt idx="619">
                  <c:v>41411</c:v>
                </c:pt>
                <c:pt idx="620">
                  <c:v>41414</c:v>
                </c:pt>
                <c:pt idx="621">
                  <c:v>41415</c:v>
                </c:pt>
                <c:pt idx="622">
                  <c:v>41416</c:v>
                </c:pt>
                <c:pt idx="623">
                  <c:v>41417</c:v>
                </c:pt>
                <c:pt idx="624">
                  <c:v>41418</c:v>
                </c:pt>
                <c:pt idx="625">
                  <c:v>41421</c:v>
                </c:pt>
                <c:pt idx="626">
                  <c:v>41422</c:v>
                </c:pt>
                <c:pt idx="627">
                  <c:v>41423</c:v>
                </c:pt>
                <c:pt idx="628">
                  <c:v>41424</c:v>
                </c:pt>
                <c:pt idx="629">
                  <c:v>41425</c:v>
                </c:pt>
                <c:pt idx="630">
                  <c:v>41428</c:v>
                </c:pt>
                <c:pt idx="631">
                  <c:v>41429</c:v>
                </c:pt>
                <c:pt idx="632">
                  <c:v>41430</c:v>
                </c:pt>
                <c:pt idx="633">
                  <c:v>41431</c:v>
                </c:pt>
                <c:pt idx="634">
                  <c:v>41432</c:v>
                </c:pt>
                <c:pt idx="635">
                  <c:v>41435</c:v>
                </c:pt>
                <c:pt idx="636">
                  <c:v>41436</c:v>
                </c:pt>
                <c:pt idx="637">
                  <c:v>41437</c:v>
                </c:pt>
                <c:pt idx="638">
                  <c:v>41438</c:v>
                </c:pt>
                <c:pt idx="639">
                  <c:v>41439</c:v>
                </c:pt>
              </c:numCache>
            </c:numRef>
          </c:cat>
          <c:val>
            <c:numRef>
              <c:f>preračuni!$B$3:$B$642</c:f>
              <c:numCache>
                <c:formatCode>0.00</c:formatCode>
                <c:ptCount val="640"/>
                <c:pt idx="0">
                  <c:v>6.6589999999999945</c:v>
                </c:pt>
                <c:pt idx="1">
                  <c:v>6.665999999999995</c:v>
                </c:pt>
                <c:pt idx="2">
                  <c:v>6.6879999999999944</c:v>
                </c:pt>
                <c:pt idx="3">
                  <c:v>6.9039999999999999</c:v>
                </c:pt>
                <c:pt idx="4">
                  <c:v>7.0490000000000004</c:v>
                </c:pt>
                <c:pt idx="5">
                  <c:v>6.8760000000000003</c:v>
                </c:pt>
                <c:pt idx="6">
                  <c:v>6.7750000000000004</c:v>
                </c:pt>
                <c:pt idx="7">
                  <c:v>6.7700000000000014</c:v>
                </c:pt>
                <c:pt idx="8">
                  <c:v>6.7130000000000001</c:v>
                </c:pt>
                <c:pt idx="9">
                  <c:v>6.7379999999999995</c:v>
                </c:pt>
                <c:pt idx="10">
                  <c:v>6.7329999999999997</c:v>
                </c:pt>
                <c:pt idx="11">
                  <c:v>6.9119999999999999</c:v>
                </c:pt>
                <c:pt idx="12">
                  <c:v>6.8100000000000005</c:v>
                </c:pt>
                <c:pt idx="13">
                  <c:v>6.702</c:v>
                </c:pt>
                <c:pt idx="14">
                  <c:v>6.6509999999999945</c:v>
                </c:pt>
                <c:pt idx="15">
                  <c:v>6.68</c:v>
                </c:pt>
                <c:pt idx="16">
                  <c:v>6.7949999999999955</c:v>
                </c:pt>
                <c:pt idx="17">
                  <c:v>6.8479999999999945</c:v>
                </c:pt>
                <c:pt idx="18">
                  <c:v>6.915</c:v>
                </c:pt>
                <c:pt idx="19">
                  <c:v>6.8710000000000004</c:v>
                </c:pt>
                <c:pt idx="20">
                  <c:v>6.88</c:v>
                </c:pt>
                <c:pt idx="21">
                  <c:v>6.7239999999999975</c:v>
                </c:pt>
                <c:pt idx="22">
                  <c:v>6.673</c:v>
                </c:pt>
                <c:pt idx="23">
                  <c:v>6.806</c:v>
                </c:pt>
                <c:pt idx="24">
                  <c:v>6.891</c:v>
                </c:pt>
                <c:pt idx="25">
                  <c:v>7.024999999999995</c:v>
                </c:pt>
                <c:pt idx="26">
                  <c:v>7.0590000000000002</c:v>
                </c:pt>
                <c:pt idx="27">
                  <c:v>7.2039999999999997</c:v>
                </c:pt>
                <c:pt idx="28">
                  <c:v>7.1169999999999956</c:v>
                </c:pt>
                <c:pt idx="29">
                  <c:v>7.1370000000000005</c:v>
                </c:pt>
                <c:pt idx="30">
                  <c:v>7.2649999999999944</c:v>
                </c:pt>
                <c:pt idx="31">
                  <c:v>7.266</c:v>
                </c:pt>
                <c:pt idx="32">
                  <c:v>7.25</c:v>
                </c:pt>
                <c:pt idx="33">
                  <c:v>7.2759999999999998</c:v>
                </c:pt>
                <c:pt idx="34">
                  <c:v>7.2639999999999985</c:v>
                </c:pt>
                <c:pt idx="35">
                  <c:v>7.2309999999999999</c:v>
                </c:pt>
                <c:pt idx="36">
                  <c:v>7.24</c:v>
                </c:pt>
                <c:pt idx="37">
                  <c:v>7.2569999999999997</c:v>
                </c:pt>
                <c:pt idx="38">
                  <c:v>7.2850000000000001</c:v>
                </c:pt>
                <c:pt idx="39">
                  <c:v>7.3079999999999945</c:v>
                </c:pt>
                <c:pt idx="40">
                  <c:v>7.2830000000000004</c:v>
                </c:pt>
                <c:pt idx="41">
                  <c:v>7.2379999999999995</c:v>
                </c:pt>
                <c:pt idx="42">
                  <c:v>7.2560000000000002</c:v>
                </c:pt>
                <c:pt idx="43">
                  <c:v>7.3129999999999944</c:v>
                </c:pt>
                <c:pt idx="44">
                  <c:v>7.28</c:v>
                </c:pt>
                <c:pt idx="45">
                  <c:v>7.3229999999999951</c:v>
                </c:pt>
                <c:pt idx="46">
                  <c:v>7.3819999999999997</c:v>
                </c:pt>
                <c:pt idx="47">
                  <c:v>7.3959999999999955</c:v>
                </c:pt>
                <c:pt idx="48">
                  <c:v>7.4030000000000014</c:v>
                </c:pt>
                <c:pt idx="49">
                  <c:v>7.4779999999999998</c:v>
                </c:pt>
                <c:pt idx="50">
                  <c:v>7.3469999999999995</c:v>
                </c:pt>
                <c:pt idx="51">
                  <c:v>7.3179999999999943</c:v>
                </c:pt>
                <c:pt idx="52">
                  <c:v>7.3760000000000003</c:v>
                </c:pt>
                <c:pt idx="53">
                  <c:v>7.4740000000000002</c:v>
                </c:pt>
                <c:pt idx="54">
                  <c:v>7.2309999999999999</c:v>
                </c:pt>
                <c:pt idx="55">
                  <c:v>7.2530000000000001</c:v>
                </c:pt>
                <c:pt idx="56">
                  <c:v>7.3789999999999996</c:v>
                </c:pt>
                <c:pt idx="57">
                  <c:v>7.5139999999999985</c:v>
                </c:pt>
                <c:pt idx="58">
                  <c:v>7.556</c:v>
                </c:pt>
                <c:pt idx="59">
                  <c:v>7.6760000000000002</c:v>
                </c:pt>
                <c:pt idx="60">
                  <c:v>7.8169999999999975</c:v>
                </c:pt>
                <c:pt idx="61">
                  <c:v>7.8939999999999975</c:v>
                </c:pt>
                <c:pt idx="62">
                  <c:v>8</c:v>
                </c:pt>
                <c:pt idx="63">
                  <c:v>8.3030000000000008</c:v>
                </c:pt>
                <c:pt idx="64">
                  <c:v>8.4090000000000007</c:v>
                </c:pt>
                <c:pt idx="65">
                  <c:v>8.4720000000000066</c:v>
                </c:pt>
                <c:pt idx="66">
                  <c:v>8.6270000000000007</c:v>
                </c:pt>
                <c:pt idx="67">
                  <c:v>8.4260000000000002</c:v>
                </c:pt>
                <c:pt idx="68">
                  <c:v>8.4870000000000001</c:v>
                </c:pt>
                <c:pt idx="69">
                  <c:v>8.5500000000000007</c:v>
                </c:pt>
                <c:pt idx="70">
                  <c:v>8.51</c:v>
                </c:pt>
                <c:pt idx="71">
                  <c:v>8.5220000000000002</c:v>
                </c:pt>
                <c:pt idx="72">
                  <c:v>8.6289999999999996</c:v>
                </c:pt>
                <c:pt idx="73">
                  <c:v>8.766</c:v>
                </c:pt>
                <c:pt idx="74">
                  <c:v>8.8670000000000027</c:v>
                </c:pt>
                <c:pt idx="75">
                  <c:v>8.9430000000000014</c:v>
                </c:pt>
                <c:pt idx="76">
                  <c:v>8.9489999999999998</c:v>
                </c:pt>
                <c:pt idx="77">
                  <c:v>9.14</c:v>
                </c:pt>
                <c:pt idx="78">
                  <c:v>9.3580000000000005</c:v>
                </c:pt>
                <c:pt idx="79">
                  <c:v>9.3580000000000005</c:v>
                </c:pt>
                <c:pt idx="80">
                  <c:v>9.3580000000000005</c:v>
                </c:pt>
                <c:pt idx="81">
                  <c:v>9.4570000000000007</c:v>
                </c:pt>
                <c:pt idx="82">
                  <c:v>9.4750000000000068</c:v>
                </c:pt>
                <c:pt idx="83">
                  <c:v>9.5130000000000035</c:v>
                </c:pt>
                <c:pt idx="84">
                  <c:v>9.4970000000000034</c:v>
                </c:pt>
                <c:pt idx="85">
                  <c:v>9.4590000000000067</c:v>
                </c:pt>
                <c:pt idx="86">
                  <c:v>9.41</c:v>
                </c:pt>
                <c:pt idx="87">
                  <c:v>9.3350000000000026</c:v>
                </c:pt>
                <c:pt idx="88">
                  <c:v>9.4850000000000048</c:v>
                </c:pt>
                <c:pt idx="89">
                  <c:v>9.3190000000000008</c:v>
                </c:pt>
                <c:pt idx="90">
                  <c:v>9.3960000000000008</c:v>
                </c:pt>
                <c:pt idx="91">
                  <c:v>9.4730000000000008</c:v>
                </c:pt>
                <c:pt idx="92">
                  <c:v>9.1910000000000007</c:v>
                </c:pt>
                <c:pt idx="93">
                  <c:v>9.032</c:v>
                </c:pt>
                <c:pt idx="94">
                  <c:v>8.9870000000000001</c:v>
                </c:pt>
                <c:pt idx="95">
                  <c:v>8.7640000000000011</c:v>
                </c:pt>
                <c:pt idx="96">
                  <c:v>8.8020000000000067</c:v>
                </c:pt>
                <c:pt idx="97">
                  <c:v>8.98</c:v>
                </c:pt>
                <c:pt idx="98">
                  <c:v>8.9050000000000047</c:v>
                </c:pt>
                <c:pt idx="99">
                  <c:v>9.1560000000000006</c:v>
                </c:pt>
                <c:pt idx="100">
                  <c:v>9.3810000000000002</c:v>
                </c:pt>
                <c:pt idx="101">
                  <c:v>9.5230000000000015</c:v>
                </c:pt>
                <c:pt idx="102">
                  <c:v>9.4950000000000028</c:v>
                </c:pt>
                <c:pt idx="103">
                  <c:v>9.3880000000000035</c:v>
                </c:pt>
                <c:pt idx="104">
                  <c:v>9.3530000000000122</c:v>
                </c:pt>
                <c:pt idx="105">
                  <c:v>9.5180000000000007</c:v>
                </c:pt>
                <c:pt idx="106">
                  <c:v>9.3770000000000007</c:v>
                </c:pt>
                <c:pt idx="107">
                  <c:v>9.4590000000000067</c:v>
                </c:pt>
                <c:pt idx="108">
                  <c:v>9.4540000000000006</c:v>
                </c:pt>
                <c:pt idx="109">
                  <c:v>9.5850000000000026</c:v>
                </c:pt>
                <c:pt idx="110">
                  <c:v>9.51</c:v>
                </c:pt>
                <c:pt idx="111">
                  <c:v>9.697000000000001</c:v>
                </c:pt>
                <c:pt idx="112">
                  <c:v>9.8520000000000145</c:v>
                </c:pt>
                <c:pt idx="113">
                  <c:v>10.023</c:v>
                </c:pt>
                <c:pt idx="114">
                  <c:v>10.145</c:v>
                </c:pt>
                <c:pt idx="115">
                  <c:v>10.373000000000006</c:v>
                </c:pt>
                <c:pt idx="116">
                  <c:v>10.45600000000001</c:v>
                </c:pt>
                <c:pt idx="117">
                  <c:v>10.384</c:v>
                </c:pt>
                <c:pt idx="118">
                  <c:v>10.569000000000004</c:v>
                </c:pt>
                <c:pt idx="119">
                  <c:v>10.605</c:v>
                </c:pt>
                <c:pt idx="120">
                  <c:v>10.881</c:v>
                </c:pt>
                <c:pt idx="121">
                  <c:v>10.858000000000002</c:v>
                </c:pt>
                <c:pt idx="122">
                  <c:v>10.868</c:v>
                </c:pt>
                <c:pt idx="123">
                  <c:v>11.145</c:v>
                </c:pt>
                <c:pt idx="124">
                  <c:v>11.105</c:v>
                </c:pt>
                <c:pt idx="125">
                  <c:v>11.396000000000004</c:v>
                </c:pt>
                <c:pt idx="126">
                  <c:v>11.223000000000001</c:v>
                </c:pt>
                <c:pt idx="127">
                  <c:v>10.818</c:v>
                </c:pt>
                <c:pt idx="128">
                  <c:v>10.629</c:v>
                </c:pt>
                <c:pt idx="129">
                  <c:v>10.672000000000002</c:v>
                </c:pt>
                <c:pt idx="130">
                  <c:v>10.643000000000001</c:v>
                </c:pt>
                <c:pt idx="131">
                  <c:v>10.751000000000001</c:v>
                </c:pt>
                <c:pt idx="132">
                  <c:v>12.704000000000001</c:v>
                </c:pt>
                <c:pt idx="133">
                  <c:v>12.616</c:v>
                </c:pt>
                <c:pt idx="134">
                  <c:v>12.503</c:v>
                </c:pt>
                <c:pt idx="135">
                  <c:v>12.939</c:v>
                </c:pt>
                <c:pt idx="136">
                  <c:v>11.97500000000001</c:v>
                </c:pt>
                <c:pt idx="137">
                  <c:v>12.121</c:v>
                </c:pt>
                <c:pt idx="138">
                  <c:v>12.215</c:v>
                </c:pt>
                <c:pt idx="139">
                  <c:v>12.217000000000001</c:v>
                </c:pt>
                <c:pt idx="140">
                  <c:v>12.258000000000001</c:v>
                </c:pt>
                <c:pt idx="141">
                  <c:v>12.154</c:v>
                </c:pt>
                <c:pt idx="142">
                  <c:v>11.47200000000001</c:v>
                </c:pt>
                <c:pt idx="143">
                  <c:v>11.23</c:v>
                </c:pt>
                <c:pt idx="144">
                  <c:v>10.497</c:v>
                </c:pt>
                <c:pt idx="145">
                  <c:v>10.58</c:v>
                </c:pt>
                <c:pt idx="146">
                  <c:v>10.661</c:v>
                </c:pt>
                <c:pt idx="147">
                  <c:v>10.55</c:v>
                </c:pt>
                <c:pt idx="148">
                  <c:v>10.501000000000001</c:v>
                </c:pt>
                <c:pt idx="149">
                  <c:v>10.553000000000004</c:v>
                </c:pt>
                <c:pt idx="150">
                  <c:v>10.59</c:v>
                </c:pt>
                <c:pt idx="151">
                  <c:v>10.736000000000001</c:v>
                </c:pt>
                <c:pt idx="152">
                  <c:v>10.905000000000006</c:v>
                </c:pt>
                <c:pt idx="153">
                  <c:v>10.953000000000012</c:v>
                </c:pt>
                <c:pt idx="154">
                  <c:v>10.669</c:v>
                </c:pt>
                <c:pt idx="155">
                  <c:v>10.319000000000004</c:v>
                </c:pt>
                <c:pt idx="156">
                  <c:v>10.148</c:v>
                </c:pt>
                <c:pt idx="157">
                  <c:v>10.007</c:v>
                </c:pt>
                <c:pt idx="158">
                  <c:v>10.216000000000001</c:v>
                </c:pt>
                <c:pt idx="159">
                  <c:v>10.106</c:v>
                </c:pt>
                <c:pt idx="160">
                  <c:v>10.225</c:v>
                </c:pt>
                <c:pt idx="161">
                  <c:v>10.231</c:v>
                </c:pt>
                <c:pt idx="162">
                  <c:v>10.176</c:v>
                </c:pt>
                <c:pt idx="163">
                  <c:v>10.204000000000001</c:v>
                </c:pt>
                <c:pt idx="164">
                  <c:v>10.323</c:v>
                </c:pt>
                <c:pt idx="165">
                  <c:v>10.48</c:v>
                </c:pt>
                <c:pt idx="166">
                  <c:v>10.702</c:v>
                </c:pt>
                <c:pt idx="167">
                  <c:v>10.889000000000006</c:v>
                </c:pt>
                <c:pt idx="168">
                  <c:v>10.894</c:v>
                </c:pt>
                <c:pt idx="169">
                  <c:v>10.884</c:v>
                </c:pt>
                <c:pt idx="170">
                  <c:v>10.88200000000001</c:v>
                </c:pt>
                <c:pt idx="171">
                  <c:v>10.215</c:v>
                </c:pt>
                <c:pt idx="172">
                  <c:v>10.115</c:v>
                </c:pt>
                <c:pt idx="173">
                  <c:v>9.8570000000000046</c:v>
                </c:pt>
                <c:pt idx="174">
                  <c:v>10.021000000000001</c:v>
                </c:pt>
                <c:pt idx="175">
                  <c:v>10.44</c:v>
                </c:pt>
                <c:pt idx="176">
                  <c:v>10.561</c:v>
                </c:pt>
                <c:pt idx="177">
                  <c:v>10.677</c:v>
                </c:pt>
                <c:pt idx="178">
                  <c:v>10.71</c:v>
                </c:pt>
                <c:pt idx="179">
                  <c:v>10.871</c:v>
                </c:pt>
                <c:pt idx="180">
                  <c:v>10.994</c:v>
                </c:pt>
                <c:pt idx="181">
                  <c:v>11.072000000000006</c:v>
                </c:pt>
                <c:pt idx="182">
                  <c:v>11.062000000000006</c:v>
                </c:pt>
                <c:pt idx="183">
                  <c:v>10.986000000000002</c:v>
                </c:pt>
                <c:pt idx="184">
                  <c:v>10.893000000000002</c:v>
                </c:pt>
                <c:pt idx="185">
                  <c:v>10.943</c:v>
                </c:pt>
                <c:pt idx="186">
                  <c:v>11.318</c:v>
                </c:pt>
                <c:pt idx="187">
                  <c:v>11.332000000000004</c:v>
                </c:pt>
                <c:pt idx="188">
                  <c:v>11.36300000000001</c:v>
                </c:pt>
                <c:pt idx="189">
                  <c:v>11.466000000000006</c:v>
                </c:pt>
                <c:pt idx="190">
                  <c:v>11.702</c:v>
                </c:pt>
                <c:pt idx="191">
                  <c:v>11.73</c:v>
                </c:pt>
                <c:pt idx="192">
                  <c:v>11.266</c:v>
                </c:pt>
                <c:pt idx="193">
                  <c:v>10.9</c:v>
                </c:pt>
                <c:pt idx="194">
                  <c:v>10.675000000000002</c:v>
                </c:pt>
                <c:pt idx="195">
                  <c:v>10.829000000000002</c:v>
                </c:pt>
                <c:pt idx="196">
                  <c:v>10.906000000000002</c:v>
                </c:pt>
                <c:pt idx="197">
                  <c:v>10.901</c:v>
                </c:pt>
                <c:pt idx="198">
                  <c:v>10.897</c:v>
                </c:pt>
                <c:pt idx="199">
                  <c:v>10.942</c:v>
                </c:pt>
                <c:pt idx="200">
                  <c:v>11.103</c:v>
                </c:pt>
                <c:pt idx="201">
                  <c:v>11.228999999999999</c:v>
                </c:pt>
                <c:pt idx="202">
                  <c:v>11.254</c:v>
                </c:pt>
                <c:pt idx="203">
                  <c:v>11.275</c:v>
                </c:pt>
                <c:pt idx="204">
                  <c:v>11.323</c:v>
                </c:pt>
                <c:pt idx="205">
                  <c:v>11.46200000000001</c:v>
                </c:pt>
                <c:pt idx="206">
                  <c:v>11.563000000000002</c:v>
                </c:pt>
                <c:pt idx="207">
                  <c:v>11.73</c:v>
                </c:pt>
                <c:pt idx="208">
                  <c:v>11.8</c:v>
                </c:pt>
                <c:pt idx="209">
                  <c:v>11.945</c:v>
                </c:pt>
                <c:pt idx="210">
                  <c:v>12.038</c:v>
                </c:pt>
                <c:pt idx="211">
                  <c:v>12.108000000000001</c:v>
                </c:pt>
                <c:pt idx="212">
                  <c:v>11.991</c:v>
                </c:pt>
                <c:pt idx="213">
                  <c:v>11.725</c:v>
                </c:pt>
                <c:pt idx="214">
                  <c:v>11.478</c:v>
                </c:pt>
                <c:pt idx="215">
                  <c:v>11.468</c:v>
                </c:pt>
                <c:pt idx="216">
                  <c:v>11.453000000000012</c:v>
                </c:pt>
                <c:pt idx="217">
                  <c:v>11.47</c:v>
                </c:pt>
                <c:pt idx="218">
                  <c:v>11.581</c:v>
                </c:pt>
                <c:pt idx="219">
                  <c:v>11.553000000000004</c:v>
                </c:pt>
                <c:pt idx="220">
                  <c:v>11.558</c:v>
                </c:pt>
                <c:pt idx="221">
                  <c:v>11.283000000000001</c:v>
                </c:pt>
                <c:pt idx="222">
                  <c:v>11.33</c:v>
                </c:pt>
                <c:pt idx="223">
                  <c:v>11.168000000000001</c:v>
                </c:pt>
                <c:pt idx="224">
                  <c:v>11.246</c:v>
                </c:pt>
                <c:pt idx="225">
                  <c:v>11.079000000000002</c:v>
                </c:pt>
                <c:pt idx="226">
                  <c:v>10.921000000000001</c:v>
                </c:pt>
                <c:pt idx="227">
                  <c:v>10.922000000000002</c:v>
                </c:pt>
                <c:pt idx="228">
                  <c:v>10.931000000000001</c:v>
                </c:pt>
                <c:pt idx="229">
                  <c:v>10.931000000000001</c:v>
                </c:pt>
                <c:pt idx="230">
                  <c:v>10.924000000000001</c:v>
                </c:pt>
                <c:pt idx="231">
                  <c:v>10.904</c:v>
                </c:pt>
                <c:pt idx="232">
                  <c:v>10.939</c:v>
                </c:pt>
                <c:pt idx="233">
                  <c:v>11.808</c:v>
                </c:pt>
                <c:pt idx="234">
                  <c:v>12.316000000000004</c:v>
                </c:pt>
                <c:pt idx="235">
                  <c:v>12.86000000000001</c:v>
                </c:pt>
                <c:pt idx="236">
                  <c:v>13.053000000000004</c:v>
                </c:pt>
                <c:pt idx="237">
                  <c:v>13.404</c:v>
                </c:pt>
                <c:pt idx="238">
                  <c:v>13.39200000000001</c:v>
                </c:pt>
                <c:pt idx="239">
                  <c:v>13.374000000000002</c:v>
                </c:pt>
                <c:pt idx="240">
                  <c:v>12.85300000000001</c:v>
                </c:pt>
                <c:pt idx="241">
                  <c:v>12.69</c:v>
                </c:pt>
                <c:pt idx="242">
                  <c:v>12.421000000000001</c:v>
                </c:pt>
                <c:pt idx="243">
                  <c:v>12.428000000000001</c:v>
                </c:pt>
                <c:pt idx="244">
                  <c:v>12.46900000000001</c:v>
                </c:pt>
                <c:pt idx="245">
                  <c:v>12.467000000000002</c:v>
                </c:pt>
                <c:pt idx="246">
                  <c:v>12.437000000000001</c:v>
                </c:pt>
                <c:pt idx="247">
                  <c:v>12.482000000000006</c:v>
                </c:pt>
                <c:pt idx="248">
                  <c:v>12.501000000000001</c:v>
                </c:pt>
                <c:pt idx="249">
                  <c:v>12.487</c:v>
                </c:pt>
                <c:pt idx="250">
                  <c:v>12.519</c:v>
                </c:pt>
                <c:pt idx="251">
                  <c:v>12.617000000000001</c:v>
                </c:pt>
                <c:pt idx="252">
                  <c:v>12.536</c:v>
                </c:pt>
                <c:pt idx="253">
                  <c:v>12.619</c:v>
                </c:pt>
                <c:pt idx="254">
                  <c:v>12.615</c:v>
                </c:pt>
                <c:pt idx="255">
                  <c:v>12.615</c:v>
                </c:pt>
                <c:pt idx="256">
                  <c:v>12.696</c:v>
                </c:pt>
                <c:pt idx="257">
                  <c:v>12.831</c:v>
                </c:pt>
                <c:pt idx="258">
                  <c:v>12.867000000000004</c:v>
                </c:pt>
                <c:pt idx="259">
                  <c:v>12.771000000000001</c:v>
                </c:pt>
                <c:pt idx="260">
                  <c:v>12.774000000000001</c:v>
                </c:pt>
                <c:pt idx="261">
                  <c:v>12.776</c:v>
                </c:pt>
                <c:pt idx="262">
                  <c:v>12.867000000000004</c:v>
                </c:pt>
                <c:pt idx="263">
                  <c:v>12.911</c:v>
                </c:pt>
                <c:pt idx="264">
                  <c:v>12.809000000000006</c:v>
                </c:pt>
                <c:pt idx="265">
                  <c:v>12.583</c:v>
                </c:pt>
                <c:pt idx="266">
                  <c:v>12.493</c:v>
                </c:pt>
                <c:pt idx="267">
                  <c:v>12.205</c:v>
                </c:pt>
                <c:pt idx="268">
                  <c:v>11.89500000000001</c:v>
                </c:pt>
                <c:pt idx="269">
                  <c:v>11.909000000000002</c:v>
                </c:pt>
                <c:pt idx="270">
                  <c:v>13.772</c:v>
                </c:pt>
                <c:pt idx="271">
                  <c:v>13.544</c:v>
                </c:pt>
                <c:pt idx="272">
                  <c:v>13.816000000000004</c:v>
                </c:pt>
                <c:pt idx="273">
                  <c:v>13.984</c:v>
                </c:pt>
                <c:pt idx="274">
                  <c:v>13.883000000000004</c:v>
                </c:pt>
                <c:pt idx="275">
                  <c:v>13.755000000000004</c:v>
                </c:pt>
                <c:pt idx="276">
                  <c:v>13.605</c:v>
                </c:pt>
                <c:pt idx="277">
                  <c:v>14.05</c:v>
                </c:pt>
                <c:pt idx="278">
                  <c:v>14.243</c:v>
                </c:pt>
                <c:pt idx="279">
                  <c:v>14.645</c:v>
                </c:pt>
                <c:pt idx="280">
                  <c:v>16.579999999999988</c:v>
                </c:pt>
                <c:pt idx="281">
                  <c:v>15.647</c:v>
                </c:pt>
                <c:pt idx="282">
                  <c:v>14.674000000000001</c:v>
                </c:pt>
                <c:pt idx="283">
                  <c:v>14.266</c:v>
                </c:pt>
                <c:pt idx="284">
                  <c:v>13.05</c:v>
                </c:pt>
                <c:pt idx="285">
                  <c:v>13.043000000000001</c:v>
                </c:pt>
                <c:pt idx="286">
                  <c:v>13.161</c:v>
                </c:pt>
                <c:pt idx="287">
                  <c:v>13.057</c:v>
                </c:pt>
                <c:pt idx="288">
                  <c:v>12.87900000000001</c:v>
                </c:pt>
                <c:pt idx="289">
                  <c:v>12.027000000000001</c:v>
                </c:pt>
                <c:pt idx="290">
                  <c:v>11.507</c:v>
                </c:pt>
                <c:pt idx="291">
                  <c:v>11.591000000000001</c:v>
                </c:pt>
                <c:pt idx="292">
                  <c:v>11.589</c:v>
                </c:pt>
                <c:pt idx="293">
                  <c:v>11.742000000000001</c:v>
                </c:pt>
                <c:pt idx="294">
                  <c:v>11.813000000000002</c:v>
                </c:pt>
                <c:pt idx="295">
                  <c:v>11.781000000000001</c:v>
                </c:pt>
                <c:pt idx="296">
                  <c:v>11.976000000000004</c:v>
                </c:pt>
                <c:pt idx="297">
                  <c:v>12.175000000000002</c:v>
                </c:pt>
                <c:pt idx="298">
                  <c:v>12.116</c:v>
                </c:pt>
                <c:pt idx="299">
                  <c:v>12.414</c:v>
                </c:pt>
                <c:pt idx="300">
                  <c:v>12.53</c:v>
                </c:pt>
                <c:pt idx="301">
                  <c:v>12.672000000000002</c:v>
                </c:pt>
                <c:pt idx="302">
                  <c:v>13.36600000000001</c:v>
                </c:pt>
                <c:pt idx="303">
                  <c:v>13.332000000000004</c:v>
                </c:pt>
                <c:pt idx="304">
                  <c:v>13.421000000000001</c:v>
                </c:pt>
                <c:pt idx="305">
                  <c:v>13.46200000000001</c:v>
                </c:pt>
                <c:pt idx="306">
                  <c:v>13.544</c:v>
                </c:pt>
                <c:pt idx="307">
                  <c:v>13.53</c:v>
                </c:pt>
                <c:pt idx="308">
                  <c:v>13.52</c:v>
                </c:pt>
                <c:pt idx="309">
                  <c:v>13.347</c:v>
                </c:pt>
                <c:pt idx="310">
                  <c:v>13.38</c:v>
                </c:pt>
                <c:pt idx="311">
                  <c:v>13.401</c:v>
                </c:pt>
                <c:pt idx="312">
                  <c:v>13.362000000000011</c:v>
                </c:pt>
                <c:pt idx="313">
                  <c:v>13.373000000000006</c:v>
                </c:pt>
                <c:pt idx="314">
                  <c:v>13.273</c:v>
                </c:pt>
                <c:pt idx="315">
                  <c:v>13.184000000000001</c:v>
                </c:pt>
                <c:pt idx="316">
                  <c:v>12.337</c:v>
                </c:pt>
                <c:pt idx="317">
                  <c:v>12.228</c:v>
                </c:pt>
                <c:pt idx="318">
                  <c:v>12.341000000000001</c:v>
                </c:pt>
                <c:pt idx="319">
                  <c:v>12.233000000000001</c:v>
                </c:pt>
                <c:pt idx="320">
                  <c:v>11.888</c:v>
                </c:pt>
                <c:pt idx="321">
                  <c:v>11.155000000000006</c:v>
                </c:pt>
                <c:pt idx="322">
                  <c:v>10.945</c:v>
                </c:pt>
                <c:pt idx="323">
                  <c:v>11.063000000000002</c:v>
                </c:pt>
                <c:pt idx="324">
                  <c:v>11.249000000000001</c:v>
                </c:pt>
                <c:pt idx="325">
                  <c:v>11.394</c:v>
                </c:pt>
                <c:pt idx="326">
                  <c:v>11.558</c:v>
                </c:pt>
                <c:pt idx="327">
                  <c:v>11.795</c:v>
                </c:pt>
                <c:pt idx="328">
                  <c:v>11.950000000000006</c:v>
                </c:pt>
                <c:pt idx="329">
                  <c:v>11.950000000000006</c:v>
                </c:pt>
                <c:pt idx="330">
                  <c:v>11.950000000000006</c:v>
                </c:pt>
                <c:pt idx="331">
                  <c:v>11.999000000000002</c:v>
                </c:pt>
                <c:pt idx="332">
                  <c:v>12.144</c:v>
                </c:pt>
                <c:pt idx="333">
                  <c:v>12.21</c:v>
                </c:pt>
                <c:pt idx="334">
                  <c:v>12.239000000000001</c:v>
                </c:pt>
                <c:pt idx="335">
                  <c:v>12.356000000000011</c:v>
                </c:pt>
                <c:pt idx="336">
                  <c:v>12.163</c:v>
                </c:pt>
                <c:pt idx="337">
                  <c:v>12.14</c:v>
                </c:pt>
                <c:pt idx="338">
                  <c:v>11.883000000000004</c:v>
                </c:pt>
                <c:pt idx="339">
                  <c:v>11.42</c:v>
                </c:pt>
                <c:pt idx="340">
                  <c:v>11.236000000000001</c:v>
                </c:pt>
                <c:pt idx="341">
                  <c:v>11.206</c:v>
                </c:pt>
                <c:pt idx="342">
                  <c:v>11.088000000000001</c:v>
                </c:pt>
                <c:pt idx="343">
                  <c:v>10.673</c:v>
                </c:pt>
                <c:pt idx="344">
                  <c:v>10.223000000000001</c:v>
                </c:pt>
                <c:pt idx="345">
                  <c:v>10.344000000000001</c:v>
                </c:pt>
                <c:pt idx="346">
                  <c:v>10.339</c:v>
                </c:pt>
                <c:pt idx="347">
                  <c:v>10.329000000000002</c:v>
                </c:pt>
                <c:pt idx="348">
                  <c:v>10.508000000000001</c:v>
                </c:pt>
                <c:pt idx="349">
                  <c:v>10.848000000000001</c:v>
                </c:pt>
                <c:pt idx="350">
                  <c:v>10.846</c:v>
                </c:pt>
                <c:pt idx="351">
                  <c:v>11.043000000000001</c:v>
                </c:pt>
                <c:pt idx="352">
                  <c:v>11.251000000000001</c:v>
                </c:pt>
                <c:pt idx="353">
                  <c:v>10.88200000000001</c:v>
                </c:pt>
                <c:pt idx="354">
                  <c:v>10.691000000000001</c:v>
                </c:pt>
                <c:pt idx="355">
                  <c:v>10.833</c:v>
                </c:pt>
                <c:pt idx="356">
                  <c:v>11.141999999999999</c:v>
                </c:pt>
                <c:pt idx="357">
                  <c:v>11.43</c:v>
                </c:pt>
                <c:pt idx="358">
                  <c:v>11.55200000000001</c:v>
                </c:pt>
                <c:pt idx="359">
                  <c:v>11.961</c:v>
                </c:pt>
                <c:pt idx="360">
                  <c:v>12.104000000000001</c:v>
                </c:pt>
                <c:pt idx="361">
                  <c:v>11.986000000000002</c:v>
                </c:pt>
                <c:pt idx="362">
                  <c:v>12.07</c:v>
                </c:pt>
                <c:pt idx="363">
                  <c:v>12.163</c:v>
                </c:pt>
                <c:pt idx="364">
                  <c:v>11.989000000000004</c:v>
                </c:pt>
                <c:pt idx="365">
                  <c:v>11.923</c:v>
                </c:pt>
                <c:pt idx="366">
                  <c:v>11.73</c:v>
                </c:pt>
                <c:pt idx="367">
                  <c:v>11.618</c:v>
                </c:pt>
                <c:pt idx="368">
                  <c:v>11.734999999999999</c:v>
                </c:pt>
                <c:pt idx="369">
                  <c:v>11.676</c:v>
                </c:pt>
                <c:pt idx="370">
                  <c:v>11.645</c:v>
                </c:pt>
                <c:pt idx="371">
                  <c:v>11.585000000000004</c:v>
                </c:pt>
                <c:pt idx="372">
                  <c:v>11.352000000000011</c:v>
                </c:pt>
                <c:pt idx="373">
                  <c:v>11.08</c:v>
                </c:pt>
                <c:pt idx="374">
                  <c:v>10.801</c:v>
                </c:pt>
                <c:pt idx="375">
                  <c:v>10.386000000000006</c:v>
                </c:pt>
                <c:pt idx="376">
                  <c:v>10.346</c:v>
                </c:pt>
                <c:pt idx="377">
                  <c:v>10.427</c:v>
                </c:pt>
                <c:pt idx="378">
                  <c:v>10.416</c:v>
                </c:pt>
                <c:pt idx="379">
                  <c:v>10.263</c:v>
                </c:pt>
                <c:pt idx="380">
                  <c:v>10.255000000000004</c:v>
                </c:pt>
                <c:pt idx="381">
                  <c:v>10.225</c:v>
                </c:pt>
                <c:pt idx="382">
                  <c:v>10.172000000000002</c:v>
                </c:pt>
                <c:pt idx="383">
                  <c:v>9.8980000000000015</c:v>
                </c:pt>
                <c:pt idx="384">
                  <c:v>9.2360000000000007</c:v>
                </c:pt>
                <c:pt idx="385">
                  <c:v>9.4170000000000016</c:v>
                </c:pt>
                <c:pt idx="386">
                  <c:v>9.41</c:v>
                </c:pt>
                <c:pt idx="387">
                  <c:v>9.9060000000000006</c:v>
                </c:pt>
                <c:pt idx="388">
                  <c:v>9.9640000000000004</c:v>
                </c:pt>
                <c:pt idx="389">
                  <c:v>9.9290000000000003</c:v>
                </c:pt>
                <c:pt idx="390">
                  <c:v>9.9060000000000006</c:v>
                </c:pt>
                <c:pt idx="391">
                  <c:v>9.8810000000000002</c:v>
                </c:pt>
                <c:pt idx="392">
                  <c:v>9.8710000000000004</c:v>
                </c:pt>
                <c:pt idx="393">
                  <c:v>9.9620000000000068</c:v>
                </c:pt>
                <c:pt idx="394">
                  <c:v>10.005000000000004</c:v>
                </c:pt>
                <c:pt idx="395">
                  <c:v>10.002000000000002</c:v>
                </c:pt>
                <c:pt idx="396">
                  <c:v>10.208</c:v>
                </c:pt>
                <c:pt idx="397">
                  <c:v>10.36600000000001</c:v>
                </c:pt>
                <c:pt idx="398">
                  <c:v>10.35300000000001</c:v>
                </c:pt>
                <c:pt idx="399">
                  <c:v>10.275</c:v>
                </c:pt>
                <c:pt idx="400">
                  <c:v>10.27</c:v>
                </c:pt>
                <c:pt idx="401">
                  <c:v>10.227</c:v>
                </c:pt>
                <c:pt idx="402">
                  <c:v>10.328000000000001</c:v>
                </c:pt>
                <c:pt idx="403">
                  <c:v>10.31500000000001</c:v>
                </c:pt>
                <c:pt idx="404">
                  <c:v>10.303000000000004</c:v>
                </c:pt>
                <c:pt idx="405">
                  <c:v>10.466000000000006</c:v>
                </c:pt>
                <c:pt idx="406">
                  <c:v>10.487</c:v>
                </c:pt>
                <c:pt idx="407">
                  <c:v>11.033000000000001</c:v>
                </c:pt>
                <c:pt idx="408">
                  <c:v>10.943</c:v>
                </c:pt>
                <c:pt idx="409">
                  <c:v>10.886000000000006</c:v>
                </c:pt>
                <c:pt idx="410">
                  <c:v>10.824</c:v>
                </c:pt>
                <c:pt idx="411">
                  <c:v>10.796000000000001</c:v>
                </c:pt>
                <c:pt idx="412">
                  <c:v>10.731</c:v>
                </c:pt>
                <c:pt idx="413">
                  <c:v>10.678000000000001</c:v>
                </c:pt>
                <c:pt idx="414">
                  <c:v>10.563000000000002</c:v>
                </c:pt>
                <c:pt idx="415">
                  <c:v>9.9940000000000015</c:v>
                </c:pt>
                <c:pt idx="416">
                  <c:v>9.7140000000000004</c:v>
                </c:pt>
                <c:pt idx="417">
                  <c:v>9.6379999999999999</c:v>
                </c:pt>
                <c:pt idx="418">
                  <c:v>9.7260000000000009</c:v>
                </c:pt>
                <c:pt idx="419">
                  <c:v>9.6230000000000011</c:v>
                </c:pt>
                <c:pt idx="420">
                  <c:v>9.6860000000000035</c:v>
                </c:pt>
                <c:pt idx="421">
                  <c:v>9.673</c:v>
                </c:pt>
                <c:pt idx="422">
                  <c:v>9.6670000000000016</c:v>
                </c:pt>
                <c:pt idx="423">
                  <c:v>9.6620000000000008</c:v>
                </c:pt>
                <c:pt idx="424">
                  <c:v>9.6470000000000002</c:v>
                </c:pt>
                <c:pt idx="425">
                  <c:v>9.4650000000000123</c:v>
                </c:pt>
                <c:pt idx="426">
                  <c:v>9.0840000000000014</c:v>
                </c:pt>
                <c:pt idx="427">
                  <c:v>9.0510000000000002</c:v>
                </c:pt>
                <c:pt idx="428">
                  <c:v>9.088000000000001</c:v>
                </c:pt>
                <c:pt idx="429">
                  <c:v>9.0400000000000009</c:v>
                </c:pt>
                <c:pt idx="430">
                  <c:v>9.0410000000000004</c:v>
                </c:pt>
                <c:pt idx="431">
                  <c:v>9.3290000000000006</c:v>
                </c:pt>
                <c:pt idx="432">
                  <c:v>9.2289999999999992</c:v>
                </c:pt>
                <c:pt idx="433">
                  <c:v>9.2230000000000008</c:v>
                </c:pt>
                <c:pt idx="434">
                  <c:v>9.1160000000000014</c:v>
                </c:pt>
                <c:pt idx="435">
                  <c:v>9.0489999999999995</c:v>
                </c:pt>
                <c:pt idx="436">
                  <c:v>8.738999999999999</c:v>
                </c:pt>
                <c:pt idx="437">
                  <c:v>8.8070000000000004</c:v>
                </c:pt>
                <c:pt idx="438">
                  <c:v>8.3420000000000005</c:v>
                </c:pt>
                <c:pt idx="439">
                  <c:v>7.9390000000000063</c:v>
                </c:pt>
                <c:pt idx="440">
                  <c:v>8.1920000000000002</c:v>
                </c:pt>
                <c:pt idx="441">
                  <c:v>8.1950000000000003</c:v>
                </c:pt>
                <c:pt idx="442">
                  <c:v>7.9249999999999945</c:v>
                </c:pt>
                <c:pt idx="443">
                  <c:v>7.952</c:v>
                </c:pt>
                <c:pt idx="444">
                  <c:v>7.9459999999999997</c:v>
                </c:pt>
                <c:pt idx="445">
                  <c:v>8.2089999999999996</c:v>
                </c:pt>
                <c:pt idx="446">
                  <c:v>8.5260000000000016</c:v>
                </c:pt>
                <c:pt idx="447">
                  <c:v>8.4520000000000106</c:v>
                </c:pt>
                <c:pt idx="448">
                  <c:v>8.4160000000000004</c:v>
                </c:pt>
                <c:pt idx="449">
                  <c:v>8.3520000000000145</c:v>
                </c:pt>
                <c:pt idx="450">
                  <c:v>8.5540000000000003</c:v>
                </c:pt>
                <c:pt idx="451">
                  <c:v>8.6230000000000011</c:v>
                </c:pt>
                <c:pt idx="452">
                  <c:v>8.7409999999999997</c:v>
                </c:pt>
                <c:pt idx="453">
                  <c:v>8.8160000000000007</c:v>
                </c:pt>
                <c:pt idx="454">
                  <c:v>8.8190000000000008</c:v>
                </c:pt>
                <c:pt idx="455">
                  <c:v>8.8020000000000067</c:v>
                </c:pt>
                <c:pt idx="456">
                  <c:v>8.77</c:v>
                </c:pt>
                <c:pt idx="457">
                  <c:v>8.620000000000001</c:v>
                </c:pt>
                <c:pt idx="458">
                  <c:v>8.5180000000000007</c:v>
                </c:pt>
                <c:pt idx="459">
                  <c:v>8.0040000000000013</c:v>
                </c:pt>
                <c:pt idx="460">
                  <c:v>7.9509999999999996</c:v>
                </c:pt>
                <c:pt idx="461">
                  <c:v>8.1</c:v>
                </c:pt>
                <c:pt idx="462">
                  <c:v>7.8410000000000002</c:v>
                </c:pt>
                <c:pt idx="463">
                  <c:v>7.8609999999999944</c:v>
                </c:pt>
                <c:pt idx="464">
                  <c:v>7.8109999999999955</c:v>
                </c:pt>
                <c:pt idx="465">
                  <c:v>7.8369999999999997</c:v>
                </c:pt>
                <c:pt idx="466">
                  <c:v>7.8069999999999995</c:v>
                </c:pt>
                <c:pt idx="467">
                  <c:v>7.5649999999999942</c:v>
                </c:pt>
                <c:pt idx="468">
                  <c:v>7.58</c:v>
                </c:pt>
                <c:pt idx="469">
                  <c:v>7.3839999999999995</c:v>
                </c:pt>
                <c:pt idx="470">
                  <c:v>7.3460000000000001</c:v>
                </c:pt>
                <c:pt idx="471">
                  <c:v>7.6279999999999921</c:v>
                </c:pt>
                <c:pt idx="472">
                  <c:v>7.7050000000000001</c:v>
                </c:pt>
                <c:pt idx="473">
                  <c:v>7.6749999999999945</c:v>
                </c:pt>
                <c:pt idx="474">
                  <c:v>7.9350000000000014</c:v>
                </c:pt>
                <c:pt idx="475">
                  <c:v>7.9870000000000001</c:v>
                </c:pt>
                <c:pt idx="476">
                  <c:v>8.0090000000000003</c:v>
                </c:pt>
                <c:pt idx="477">
                  <c:v>8.0389999999999997</c:v>
                </c:pt>
                <c:pt idx="478">
                  <c:v>8.0080000000000009</c:v>
                </c:pt>
                <c:pt idx="479">
                  <c:v>8.2430000000000003</c:v>
                </c:pt>
                <c:pt idx="480">
                  <c:v>8.4190000000000005</c:v>
                </c:pt>
                <c:pt idx="481">
                  <c:v>8.3550000000000111</c:v>
                </c:pt>
                <c:pt idx="482">
                  <c:v>8.3520000000000145</c:v>
                </c:pt>
                <c:pt idx="483">
                  <c:v>8.51</c:v>
                </c:pt>
                <c:pt idx="484">
                  <c:v>8.6660000000000004</c:v>
                </c:pt>
                <c:pt idx="485">
                  <c:v>8.6640000000000015</c:v>
                </c:pt>
                <c:pt idx="486">
                  <c:v>8.6640000000000015</c:v>
                </c:pt>
                <c:pt idx="487">
                  <c:v>8.6750000000000007</c:v>
                </c:pt>
                <c:pt idx="488">
                  <c:v>8.76</c:v>
                </c:pt>
                <c:pt idx="489">
                  <c:v>8.5760000000000005</c:v>
                </c:pt>
                <c:pt idx="490">
                  <c:v>8.3890000000000047</c:v>
                </c:pt>
                <c:pt idx="491">
                  <c:v>8.104000000000001</c:v>
                </c:pt>
                <c:pt idx="492">
                  <c:v>7.8319999999999999</c:v>
                </c:pt>
                <c:pt idx="493">
                  <c:v>7.7439999999999998</c:v>
                </c:pt>
                <c:pt idx="494">
                  <c:v>7.8289999999999944</c:v>
                </c:pt>
                <c:pt idx="495">
                  <c:v>8.0040000000000013</c:v>
                </c:pt>
                <c:pt idx="496">
                  <c:v>7.59</c:v>
                </c:pt>
                <c:pt idx="497">
                  <c:v>7.4889999999999999</c:v>
                </c:pt>
                <c:pt idx="498">
                  <c:v>7.4210000000000003</c:v>
                </c:pt>
                <c:pt idx="499">
                  <c:v>7.4300000000000024</c:v>
                </c:pt>
                <c:pt idx="500">
                  <c:v>7.2859999999999996</c:v>
                </c:pt>
                <c:pt idx="501">
                  <c:v>7.2789999999999999</c:v>
                </c:pt>
                <c:pt idx="502">
                  <c:v>7.21</c:v>
                </c:pt>
                <c:pt idx="503">
                  <c:v>7.3069999999999995</c:v>
                </c:pt>
                <c:pt idx="504">
                  <c:v>7.2759999999999998</c:v>
                </c:pt>
                <c:pt idx="505">
                  <c:v>7.3019999999999996</c:v>
                </c:pt>
                <c:pt idx="506">
                  <c:v>7.2050000000000001</c:v>
                </c:pt>
                <c:pt idx="507">
                  <c:v>7.133</c:v>
                </c:pt>
                <c:pt idx="508">
                  <c:v>6.9969999999999999</c:v>
                </c:pt>
                <c:pt idx="509">
                  <c:v>6.8890000000000002</c:v>
                </c:pt>
                <c:pt idx="510">
                  <c:v>6.9130000000000003</c:v>
                </c:pt>
                <c:pt idx="511">
                  <c:v>6.883</c:v>
                </c:pt>
                <c:pt idx="512">
                  <c:v>6.7119999999999997</c:v>
                </c:pt>
                <c:pt idx="513">
                  <c:v>6.7080000000000002</c:v>
                </c:pt>
                <c:pt idx="514">
                  <c:v>6.6710000000000003</c:v>
                </c:pt>
                <c:pt idx="515" formatCode="General">
                  <c:v>6.67</c:v>
                </c:pt>
                <c:pt idx="516" formatCode="General">
                  <c:v>6.67</c:v>
                </c:pt>
                <c:pt idx="517">
                  <c:v>6.67</c:v>
                </c:pt>
                <c:pt idx="518">
                  <c:v>6.6479999999999944</c:v>
                </c:pt>
                <c:pt idx="519">
                  <c:v>6.7089999999999996</c:v>
                </c:pt>
                <c:pt idx="520">
                  <c:v>6.71</c:v>
                </c:pt>
                <c:pt idx="521">
                  <c:v>6.71</c:v>
                </c:pt>
                <c:pt idx="522">
                  <c:v>6.28</c:v>
                </c:pt>
                <c:pt idx="523">
                  <c:v>6.2050000000000001</c:v>
                </c:pt>
                <c:pt idx="524">
                  <c:v>6.09</c:v>
                </c:pt>
                <c:pt idx="525">
                  <c:v>6.1099999999999985</c:v>
                </c:pt>
                <c:pt idx="526">
                  <c:v>6.2480000000000002</c:v>
                </c:pt>
                <c:pt idx="527">
                  <c:v>6.2869999999999999</c:v>
                </c:pt>
                <c:pt idx="528">
                  <c:v>5.9989999999999997</c:v>
                </c:pt>
                <c:pt idx="529">
                  <c:v>5.9350000000000014</c:v>
                </c:pt>
                <c:pt idx="530">
                  <c:v>6.114999999999994</c:v>
                </c:pt>
                <c:pt idx="531">
                  <c:v>6.0669999999999975</c:v>
                </c:pt>
                <c:pt idx="532">
                  <c:v>6.202</c:v>
                </c:pt>
                <c:pt idx="533">
                  <c:v>6.0759999999999996</c:v>
                </c:pt>
                <c:pt idx="534">
                  <c:v>5.9790000000000063</c:v>
                </c:pt>
                <c:pt idx="535">
                  <c:v>5.9550000000000001</c:v>
                </c:pt>
                <c:pt idx="536">
                  <c:v>5.7510000000000003</c:v>
                </c:pt>
                <c:pt idx="537">
                  <c:v>5.7</c:v>
                </c:pt>
                <c:pt idx="538">
                  <c:v>5.8159999999999945</c:v>
                </c:pt>
                <c:pt idx="539">
                  <c:v>6.0139999999999985</c:v>
                </c:pt>
                <c:pt idx="540">
                  <c:v>6.124999999999992</c:v>
                </c:pt>
                <c:pt idx="541">
                  <c:v>5.9939999999999998</c:v>
                </c:pt>
                <c:pt idx="542">
                  <c:v>5.9639999999999995</c:v>
                </c:pt>
                <c:pt idx="543">
                  <c:v>6.0410000000000004</c:v>
                </c:pt>
                <c:pt idx="544">
                  <c:v>6.1109999999999944</c:v>
                </c:pt>
                <c:pt idx="545">
                  <c:v>6.3380000000000001</c:v>
                </c:pt>
                <c:pt idx="546">
                  <c:v>6.3079999999999945</c:v>
                </c:pt>
                <c:pt idx="547">
                  <c:v>6.4130000000000003</c:v>
                </c:pt>
                <c:pt idx="548">
                  <c:v>6.4470000000000001</c:v>
                </c:pt>
                <c:pt idx="549">
                  <c:v>6.3959999999999955</c:v>
                </c:pt>
                <c:pt idx="550">
                  <c:v>6.4480000000000004</c:v>
                </c:pt>
                <c:pt idx="551">
                  <c:v>6.3739999999999997</c:v>
                </c:pt>
                <c:pt idx="552">
                  <c:v>6.1599999999999975</c:v>
                </c:pt>
                <c:pt idx="553">
                  <c:v>6.0410000000000004</c:v>
                </c:pt>
                <c:pt idx="554">
                  <c:v>6.0090000000000003</c:v>
                </c:pt>
                <c:pt idx="555">
                  <c:v>6.0789999999999997</c:v>
                </c:pt>
                <c:pt idx="556">
                  <c:v>6.0359999999999996</c:v>
                </c:pt>
                <c:pt idx="557">
                  <c:v>6.0239999999999965</c:v>
                </c:pt>
                <c:pt idx="558">
                  <c:v>6.1429999999999945</c:v>
                </c:pt>
                <c:pt idx="559">
                  <c:v>6.1169999999999956</c:v>
                </c:pt>
                <c:pt idx="560">
                  <c:v>6.0629999999999944</c:v>
                </c:pt>
                <c:pt idx="561">
                  <c:v>6.3599999999999985</c:v>
                </c:pt>
                <c:pt idx="562">
                  <c:v>6.3149999999999951</c:v>
                </c:pt>
                <c:pt idx="563">
                  <c:v>6.1039999999999965</c:v>
                </c:pt>
                <c:pt idx="564">
                  <c:v>6.1819999999999995</c:v>
                </c:pt>
                <c:pt idx="565">
                  <c:v>6.1819999999999995</c:v>
                </c:pt>
                <c:pt idx="566">
                  <c:v>5.9429999999999996</c:v>
                </c:pt>
                <c:pt idx="567">
                  <c:v>5.9310000000000063</c:v>
                </c:pt>
                <c:pt idx="568">
                  <c:v>5.7050000000000001</c:v>
                </c:pt>
                <c:pt idx="569">
                  <c:v>5.702</c:v>
                </c:pt>
                <c:pt idx="570">
                  <c:v>5.7290000000000001</c:v>
                </c:pt>
                <c:pt idx="571">
                  <c:v>5.7409999999999997</c:v>
                </c:pt>
                <c:pt idx="572">
                  <c:v>5.742</c:v>
                </c:pt>
                <c:pt idx="573">
                  <c:v>5.7409999999999997</c:v>
                </c:pt>
                <c:pt idx="574">
                  <c:v>5.7370000000000001</c:v>
                </c:pt>
                <c:pt idx="575">
                  <c:v>5.8659999999999943</c:v>
                </c:pt>
                <c:pt idx="576">
                  <c:v>5.9700000000000024</c:v>
                </c:pt>
                <c:pt idx="577">
                  <c:v>5.7709999999999999</c:v>
                </c:pt>
                <c:pt idx="578">
                  <c:v>5.7669999999999995</c:v>
                </c:pt>
                <c:pt idx="579">
                  <c:v>5.782</c:v>
                </c:pt>
                <c:pt idx="580">
                  <c:v>5.8479999999999945</c:v>
                </c:pt>
                <c:pt idx="581">
                  <c:v>5.9509999999999996</c:v>
                </c:pt>
                <c:pt idx="582">
                  <c:v>6.181</c:v>
                </c:pt>
                <c:pt idx="583">
                  <c:v>6.1639999999999944</c:v>
                </c:pt>
                <c:pt idx="584">
                  <c:v>6.1599999999999975</c:v>
                </c:pt>
                <c:pt idx="585">
                  <c:v>6.1639999999999944</c:v>
                </c:pt>
                <c:pt idx="586">
                  <c:v>6.23</c:v>
                </c:pt>
                <c:pt idx="587">
                  <c:v>6.1310000000000002</c:v>
                </c:pt>
                <c:pt idx="588">
                  <c:v>6.2119999999999997</c:v>
                </c:pt>
                <c:pt idx="589">
                  <c:v>6.2039999999999997</c:v>
                </c:pt>
                <c:pt idx="590">
                  <c:v>6.2389999999999999</c:v>
                </c:pt>
                <c:pt idx="591">
                  <c:v>6.26</c:v>
                </c:pt>
                <c:pt idx="592">
                  <c:v>6.2060000000000004</c:v>
                </c:pt>
                <c:pt idx="593">
                  <c:v>6.154999999999994</c:v>
                </c:pt>
                <c:pt idx="594">
                  <c:v>6.0979999999999945</c:v>
                </c:pt>
                <c:pt idx="595">
                  <c:v>6.0439999999999996</c:v>
                </c:pt>
                <c:pt idx="596">
                  <c:v>5.8730000000000002</c:v>
                </c:pt>
                <c:pt idx="597">
                  <c:v>5.8789999999999996</c:v>
                </c:pt>
                <c:pt idx="598">
                  <c:v>5.883</c:v>
                </c:pt>
                <c:pt idx="599">
                  <c:v>5.7969999999999997</c:v>
                </c:pt>
                <c:pt idx="600">
                  <c:v>5.6099999999999985</c:v>
                </c:pt>
                <c:pt idx="601">
                  <c:v>5.4569999999999999</c:v>
                </c:pt>
                <c:pt idx="602">
                  <c:v>5.468</c:v>
                </c:pt>
                <c:pt idx="603">
                  <c:v>5.5149999999999944</c:v>
                </c:pt>
                <c:pt idx="604">
                  <c:v>5.5919999999999996</c:v>
                </c:pt>
                <c:pt idx="605">
                  <c:v>5.53</c:v>
                </c:pt>
                <c:pt idx="606">
                  <c:v>5.4290000000000003</c:v>
                </c:pt>
                <c:pt idx="607">
                  <c:v>5.4329999999999998</c:v>
                </c:pt>
                <c:pt idx="608">
                  <c:v>5.3870000000000005</c:v>
                </c:pt>
                <c:pt idx="609">
                  <c:v>5.2119999999999997</c:v>
                </c:pt>
                <c:pt idx="610">
                  <c:v>5.2009999999999996</c:v>
                </c:pt>
                <c:pt idx="611">
                  <c:v>5.2409999999999997</c:v>
                </c:pt>
                <c:pt idx="612">
                  <c:v>5.1689999999999943</c:v>
                </c:pt>
                <c:pt idx="613">
                  <c:v>5.1529999999999943</c:v>
                </c:pt>
                <c:pt idx="614">
                  <c:v>5.1790000000000003</c:v>
                </c:pt>
                <c:pt idx="615">
                  <c:v>5.1849999999999943</c:v>
                </c:pt>
                <c:pt idx="616">
                  <c:v>5.18</c:v>
                </c:pt>
                <c:pt idx="617">
                  <c:v>5.1339999999999995</c:v>
                </c:pt>
                <c:pt idx="618">
                  <c:v>5.0239999999999965</c:v>
                </c:pt>
                <c:pt idx="619">
                  <c:v>4.9859999999999998</c:v>
                </c:pt>
                <c:pt idx="620">
                  <c:v>4.9619999999999997</c:v>
                </c:pt>
                <c:pt idx="621">
                  <c:v>4.9539999999999997</c:v>
                </c:pt>
                <c:pt idx="622">
                  <c:v>4.968</c:v>
                </c:pt>
                <c:pt idx="623">
                  <c:v>5.1499999999999995</c:v>
                </c:pt>
                <c:pt idx="624">
                  <c:v>5.2309999999999999</c:v>
                </c:pt>
                <c:pt idx="625">
                  <c:v>5.2110000000000003</c:v>
                </c:pt>
                <c:pt idx="626">
                  <c:v>5.1159999999999943</c:v>
                </c:pt>
                <c:pt idx="627">
                  <c:v>5.2080000000000002</c:v>
                </c:pt>
                <c:pt idx="628">
                  <c:v>5.2169999999999996</c:v>
                </c:pt>
                <c:pt idx="629">
                  <c:v>5.31</c:v>
                </c:pt>
                <c:pt idx="630">
                  <c:v>5.4930000000000003</c:v>
                </c:pt>
                <c:pt idx="631">
                  <c:v>5.4169999999999998</c:v>
                </c:pt>
                <c:pt idx="632">
                  <c:v>5.49</c:v>
                </c:pt>
                <c:pt idx="633">
                  <c:v>5.7830000000000004</c:v>
                </c:pt>
                <c:pt idx="634">
                  <c:v>5.8319999999999999</c:v>
                </c:pt>
                <c:pt idx="635">
                  <c:v>5.9239999999999995</c:v>
                </c:pt>
                <c:pt idx="636">
                  <c:v>6.1519999999999975</c:v>
                </c:pt>
                <c:pt idx="637">
                  <c:v>6.1360000000000001</c:v>
                </c:pt>
                <c:pt idx="638">
                  <c:v>6.2239999999999975</c:v>
                </c:pt>
                <c:pt idx="639">
                  <c:v>6.0369999999999999</c:v>
                </c:pt>
              </c:numCache>
            </c:numRef>
          </c:val>
        </c:ser>
        <c:marker val="1"/>
        <c:axId val="66548864"/>
        <c:axId val="66550400"/>
      </c:lineChart>
      <c:lineChart>
        <c:grouping val="standard"/>
        <c:ser>
          <c:idx val="0"/>
          <c:order val="5"/>
          <c:tx>
            <c:strRef>
              <c:f>preračuni!$G$2</c:f>
              <c:strCache>
                <c:ptCount val="1"/>
                <c:pt idx="0">
                  <c:v>Irska</c:v>
                </c:pt>
              </c:strCache>
            </c:strRef>
          </c:tx>
          <c:spPr>
            <a:ln w="25400">
              <a:solidFill>
                <a:srgbClr val="00823B"/>
              </a:solidFill>
            </a:ln>
          </c:spPr>
          <c:marker>
            <c:symbol val="none"/>
          </c:marker>
          <c:val>
            <c:numRef>
              <c:f>preračuni!$G$3:$G$642</c:f>
              <c:numCache>
                <c:formatCode>0.00</c:formatCode>
                <c:ptCount val="640"/>
                <c:pt idx="0">
                  <c:v>8.907</c:v>
                </c:pt>
                <c:pt idx="1">
                  <c:v>8.8710000000000004</c:v>
                </c:pt>
                <c:pt idx="2">
                  <c:v>8.9010000000000016</c:v>
                </c:pt>
                <c:pt idx="3">
                  <c:v>8.9030000000000005</c:v>
                </c:pt>
                <c:pt idx="4">
                  <c:v>8.9870000000000001</c:v>
                </c:pt>
                <c:pt idx="5">
                  <c:v>8.7970000000000006</c:v>
                </c:pt>
                <c:pt idx="6">
                  <c:v>8.4990000000000006</c:v>
                </c:pt>
                <c:pt idx="7">
                  <c:v>8.2580000000000009</c:v>
                </c:pt>
                <c:pt idx="8">
                  <c:v>8.2110000000000003</c:v>
                </c:pt>
                <c:pt idx="9">
                  <c:v>8.2240000000000002</c:v>
                </c:pt>
                <c:pt idx="10">
                  <c:v>8.2430000000000003</c:v>
                </c:pt>
                <c:pt idx="11">
                  <c:v>8.61</c:v>
                </c:pt>
                <c:pt idx="12">
                  <c:v>8.6530000000000005</c:v>
                </c:pt>
                <c:pt idx="13">
                  <c:v>8.5640000000000001</c:v>
                </c:pt>
                <c:pt idx="14">
                  <c:v>8.5350000000000001</c:v>
                </c:pt>
                <c:pt idx="15">
                  <c:v>8.5910000000000011</c:v>
                </c:pt>
                <c:pt idx="16">
                  <c:v>8.5570000000000004</c:v>
                </c:pt>
                <c:pt idx="17">
                  <c:v>8.6520000000000028</c:v>
                </c:pt>
                <c:pt idx="18">
                  <c:v>8.8150000000000048</c:v>
                </c:pt>
                <c:pt idx="19">
                  <c:v>8.8560000000000141</c:v>
                </c:pt>
                <c:pt idx="20">
                  <c:v>8.8670000000000027</c:v>
                </c:pt>
                <c:pt idx="21">
                  <c:v>8.7050000000000001</c:v>
                </c:pt>
                <c:pt idx="22">
                  <c:v>8.516</c:v>
                </c:pt>
                <c:pt idx="23">
                  <c:v>8.5630000000000006</c:v>
                </c:pt>
                <c:pt idx="24">
                  <c:v>8.5680000000000014</c:v>
                </c:pt>
                <c:pt idx="25">
                  <c:v>8.5670000000000002</c:v>
                </c:pt>
                <c:pt idx="26">
                  <c:v>8.5950000000000006</c:v>
                </c:pt>
                <c:pt idx="27">
                  <c:v>8.6419999999999995</c:v>
                </c:pt>
                <c:pt idx="28">
                  <c:v>8.7409999999999997</c:v>
                </c:pt>
                <c:pt idx="29">
                  <c:v>8.7550000000000008</c:v>
                </c:pt>
                <c:pt idx="30">
                  <c:v>8.8030000000000008</c:v>
                </c:pt>
                <c:pt idx="31">
                  <c:v>8.9050000000000047</c:v>
                </c:pt>
                <c:pt idx="32">
                  <c:v>8.8860000000000028</c:v>
                </c:pt>
                <c:pt idx="33">
                  <c:v>8.8420000000000005</c:v>
                </c:pt>
                <c:pt idx="34">
                  <c:v>8.891</c:v>
                </c:pt>
                <c:pt idx="35">
                  <c:v>8.84</c:v>
                </c:pt>
                <c:pt idx="36">
                  <c:v>8.8160000000000007</c:v>
                </c:pt>
                <c:pt idx="37">
                  <c:v>8.8750000000000124</c:v>
                </c:pt>
                <c:pt idx="38">
                  <c:v>9.0370000000000008</c:v>
                </c:pt>
                <c:pt idx="39">
                  <c:v>9.0590000000000028</c:v>
                </c:pt>
                <c:pt idx="40">
                  <c:v>9.0910000000000011</c:v>
                </c:pt>
                <c:pt idx="41">
                  <c:v>9.0170000000000012</c:v>
                </c:pt>
                <c:pt idx="42">
                  <c:v>9.0980000000000008</c:v>
                </c:pt>
                <c:pt idx="43">
                  <c:v>9.1620000000000008</c:v>
                </c:pt>
                <c:pt idx="44">
                  <c:v>9.120000000000001</c:v>
                </c:pt>
                <c:pt idx="45">
                  <c:v>9.1590000000000007</c:v>
                </c:pt>
                <c:pt idx="46">
                  <c:v>9.2840000000000007</c:v>
                </c:pt>
                <c:pt idx="47">
                  <c:v>9.2919999999999998</c:v>
                </c:pt>
                <c:pt idx="48">
                  <c:v>9.2530000000000001</c:v>
                </c:pt>
                <c:pt idx="49">
                  <c:v>9.391</c:v>
                </c:pt>
                <c:pt idx="50">
                  <c:v>9.2089999999999996</c:v>
                </c:pt>
                <c:pt idx="51">
                  <c:v>9.2060000000000013</c:v>
                </c:pt>
                <c:pt idx="52">
                  <c:v>9.2460000000000004</c:v>
                </c:pt>
                <c:pt idx="53">
                  <c:v>9.3500000000000068</c:v>
                </c:pt>
                <c:pt idx="54">
                  <c:v>9.2830000000000013</c:v>
                </c:pt>
                <c:pt idx="55">
                  <c:v>9.3190000000000008</c:v>
                </c:pt>
                <c:pt idx="56">
                  <c:v>9.5470000000000006</c:v>
                </c:pt>
                <c:pt idx="57">
                  <c:v>9.798</c:v>
                </c:pt>
                <c:pt idx="58">
                  <c:v>9.7360000000000007</c:v>
                </c:pt>
                <c:pt idx="59">
                  <c:v>9.7960000000000012</c:v>
                </c:pt>
                <c:pt idx="60">
                  <c:v>9.7590000000000003</c:v>
                </c:pt>
                <c:pt idx="61">
                  <c:v>9.8330000000000002</c:v>
                </c:pt>
                <c:pt idx="62">
                  <c:v>9.7970000000000006</c:v>
                </c:pt>
                <c:pt idx="63">
                  <c:v>9.8340000000000014</c:v>
                </c:pt>
                <c:pt idx="64">
                  <c:v>9.6989999999999998</c:v>
                </c:pt>
                <c:pt idx="65">
                  <c:v>9.5570000000000004</c:v>
                </c:pt>
                <c:pt idx="66">
                  <c:v>9.4370000000000012</c:v>
                </c:pt>
                <c:pt idx="67">
                  <c:v>9.0950000000000006</c:v>
                </c:pt>
                <c:pt idx="68">
                  <c:v>9.0460000000000012</c:v>
                </c:pt>
                <c:pt idx="69">
                  <c:v>9.0389999999999997</c:v>
                </c:pt>
                <c:pt idx="70">
                  <c:v>8.9350000000000005</c:v>
                </c:pt>
                <c:pt idx="71">
                  <c:v>8.7870000000000008</c:v>
                </c:pt>
                <c:pt idx="72">
                  <c:v>8.7750000000000004</c:v>
                </c:pt>
                <c:pt idx="73">
                  <c:v>9.0960000000000001</c:v>
                </c:pt>
                <c:pt idx="74">
                  <c:v>9.4040000000000035</c:v>
                </c:pt>
                <c:pt idx="75">
                  <c:v>9.484</c:v>
                </c:pt>
                <c:pt idx="76">
                  <c:v>9.5190000000000001</c:v>
                </c:pt>
                <c:pt idx="77">
                  <c:v>9.7040000000000006</c:v>
                </c:pt>
                <c:pt idx="78">
                  <c:v>10.099</c:v>
                </c:pt>
                <c:pt idx="79">
                  <c:v>10.099</c:v>
                </c:pt>
                <c:pt idx="80">
                  <c:v>10.099</c:v>
                </c:pt>
                <c:pt idx="81">
                  <c:v>10.119</c:v>
                </c:pt>
                <c:pt idx="82">
                  <c:v>10.059000000000006</c:v>
                </c:pt>
                <c:pt idx="83">
                  <c:v>10.037000000000001</c:v>
                </c:pt>
                <c:pt idx="84">
                  <c:v>10.148999999999999</c:v>
                </c:pt>
                <c:pt idx="85">
                  <c:v>10.122</c:v>
                </c:pt>
                <c:pt idx="86">
                  <c:v>9.98</c:v>
                </c:pt>
                <c:pt idx="87">
                  <c:v>9.8700000000000028</c:v>
                </c:pt>
                <c:pt idx="88">
                  <c:v>9.9010000000000016</c:v>
                </c:pt>
                <c:pt idx="89">
                  <c:v>9.9630000000000027</c:v>
                </c:pt>
                <c:pt idx="90">
                  <c:v>10.296000000000001</c:v>
                </c:pt>
                <c:pt idx="91">
                  <c:v>10.297000000000001</c:v>
                </c:pt>
                <c:pt idx="92">
                  <c:v>10.286</c:v>
                </c:pt>
                <c:pt idx="93">
                  <c:v>10.173</c:v>
                </c:pt>
                <c:pt idx="94">
                  <c:v>10.168000000000001</c:v>
                </c:pt>
                <c:pt idx="95">
                  <c:v>9.9410000000000007</c:v>
                </c:pt>
                <c:pt idx="96">
                  <c:v>9.9260000000000002</c:v>
                </c:pt>
                <c:pt idx="97">
                  <c:v>9.7889999999999997</c:v>
                </c:pt>
                <c:pt idx="98">
                  <c:v>10.01</c:v>
                </c:pt>
                <c:pt idx="99">
                  <c:v>10.143000000000001</c:v>
                </c:pt>
                <c:pt idx="100">
                  <c:v>10.518000000000001</c:v>
                </c:pt>
                <c:pt idx="101">
                  <c:v>10.548999999999999</c:v>
                </c:pt>
                <c:pt idx="102">
                  <c:v>10.593</c:v>
                </c:pt>
                <c:pt idx="103">
                  <c:v>10.683</c:v>
                </c:pt>
                <c:pt idx="104">
                  <c:v>10.643000000000001</c:v>
                </c:pt>
                <c:pt idx="105">
                  <c:v>10.625</c:v>
                </c:pt>
                <c:pt idx="106">
                  <c:v>10.481</c:v>
                </c:pt>
                <c:pt idx="107">
                  <c:v>10.482000000000006</c:v>
                </c:pt>
                <c:pt idx="108">
                  <c:v>10.451000000000002</c:v>
                </c:pt>
                <c:pt idx="109">
                  <c:v>10.309000000000006</c:v>
                </c:pt>
                <c:pt idx="110">
                  <c:v>10.186</c:v>
                </c:pt>
                <c:pt idx="111">
                  <c:v>10.237</c:v>
                </c:pt>
                <c:pt idx="112">
                  <c:v>10.381</c:v>
                </c:pt>
                <c:pt idx="113">
                  <c:v>10.572000000000006</c:v>
                </c:pt>
                <c:pt idx="114">
                  <c:v>10.765000000000002</c:v>
                </c:pt>
                <c:pt idx="115">
                  <c:v>10.857000000000006</c:v>
                </c:pt>
                <c:pt idx="116">
                  <c:v>10.86600000000001</c:v>
                </c:pt>
                <c:pt idx="117">
                  <c:v>11.047000000000001</c:v>
                </c:pt>
                <c:pt idx="118">
                  <c:v>11.138999999999999</c:v>
                </c:pt>
                <c:pt idx="119">
                  <c:v>10.994</c:v>
                </c:pt>
                <c:pt idx="120">
                  <c:v>11.001000000000001</c:v>
                </c:pt>
                <c:pt idx="121">
                  <c:v>10.977</c:v>
                </c:pt>
                <c:pt idx="122">
                  <c:v>11.301</c:v>
                </c:pt>
                <c:pt idx="123">
                  <c:v>11.447000000000001</c:v>
                </c:pt>
                <c:pt idx="124">
                  <c:v>11.589</c:v>
                </c:pt>
                <c:pt idx="125">
                  <c:v>11.768000000000001</c:v>
                </c:pt>
                <c:pt idx="126">
                  <c:v>11.559000000000006</c:v>
                </c:pt>
                <c:pt idx="127">
                  <c:v>11.48500000000001</c:v>
                </c:pt>
                <c:pt idx="128">
                  <c:v>11.414</c:v>
                </c:pt>
                <c:pt idx="129">
                  <c:v>11.346</c:v>
                </c:pt>
                <c:pt idx="130">
                  <c:v>11.307</c:v>
                </c:pt>
                <c:pt idx="131">
                  <c:v>11.298</c:v>
                </c:pt>
                <c:pt idx="132">
                  <c:v>12.143000000000001</c:v>
                </c:pt>
                <c:pt idx="133">
                  <c:v>12.411</c:v>
                </c:pt>
                <c:pt idx="134">
                  <c:v>12.573</c:v>
                </c:pt>
                <c:pt idx="135">
                  <c:v>12.987</c:v>
                </c:pt>
                <c:pt idx="136">
                  <c:v>12.994</c:v>
                </c:pt>
                <c:pt idx="137">
                  <c:v>13.989000000000004</c:v>
                </c:pt>
                <c:pt idx="138">
                  <c:v>13.703000000000001</c:v>
                </c:pt>
                <c:pt idx="139">
                  <c:v>13.541</c:v>
                </c:pt>
                <c:pt idx="140">
                  <c:v>13.737</c:v>
                </c:pt>
                <c:pt idx="141">
                  <c:v>13.324</c:v>
                </c:pt>
                <c:pt idx="142">
                  <c:v>12.581</c:v>
                </c:pt>
                <c:pt idx="143">
                  <c:v>11.908000000000001</c:v>
                </c:pt>
                <c:pt idx="144">
                  <c:v>11.509</c:v>
                </c:pt>
                <c:pt idx="145">
                  <c:v>11.589</c:v>
                </c:pt>
                <c:pt idx="146">
                  <c:v>11.243</c:v>
                </c:pt>
                <c:pt idx="147">
                  <c:v>10.7</c:v>
                </c:pt>
                <c:pt idx="148">
                  <c:v>10.137</c:v>
                </c:pt>
                <c:pt idx="149">
                  <c:v>10.443</c:v>
                </c:pt>
                <c:pt idx="150">
                  <c:v>10.37900000000001</c:v>
                </c:pt>
                <c:pt idx="151">
                  <c:v>10.213000000000001</c:v>
                </c:pt>
                <c:pt idx="152">
                  <c:v>10.246</c:v>
                </c:pt>
                <c:pt idx="153">
                  <c:v>9.9030000000000005</c:v>
                </c:pt>
                <c:pt idx="154">
                  <c:v>9.5510000000000002</c:v>
                </c:pt>
                <c:pt idx="155">
                  <c:v>9.4420000000000002</c:v>
                </c:pt>
                <c:pt idx="156">
                  <c:v>9.0070000000000014</c:v>
                </c:pt>
                <c:pt idx="157">
                  <c:v>9.0260000000000016</c:v>
                </c:pt>
                <c:pt idx="158">
                  <c:v>9.2309999999999999</c:v>
                </c:pt>
                <c:pt idx="159">
                  <c:v>9.2950000000000017</c:v>
                </c:pt>
                <c:pt idx="160">
                  <c:v>9.2780000000000005</c:v>
                </c:pt>
                <c:pt idx="161">
                  <c:v>9.2900000000000009</c:v>
                </c:pt>
                <c:pt idx="162">
                  <c:v>9.2780000000000005</c:v>
                </c:pt>
                <c:pt idx="163">
                  <c:v>9.2430000000000003</c:v>
                </c:pt>
                <c:pt idx="164">
                  <c:v>8.9170000000000016</c:v>
                </c:pt>
                <c:pt idx="165">
                  <c:v>8.827</c:v>
                </c:pt>
                <c:pt idx="166">
                  <c:v>8.7670000000000012</c:v>
                </c:pt>
                <c:pt idx="167">
                  <c:v>8.6720000000000006</c:v>
                </c:pt>
                <c:pt idx="168">
                  <c:v>8.4220000000000006</c:v>
                </c:pt>
                <c:pt idx="169">
                  <c:v>8.3170000000000002</c:v>
                </c:pt>
                <c:pt idx="170">
                  <c:v>8.3540000000000028</c:v>
                </c:pt>
                <c:pt idx="171">
                  <c:v>8.1460000000000008</c:v>
                </c:pt>
                <c:pt idx="172">
                  <c:v>8.1389999999999993</c:v>
                </c:pt>
                <c:pt idx="173">
                  <c:v>8.11</c:v>
                </c:pt>
                <c:pt idx="174">
                  <c:v>8.1760000000000002</c:v>
                </c:pt>
                <c:pt idx="175">
                  <c:v>8.2910000000000004</c:v>
                </c:pt>
                <c:pt idx="176">
                  <c:v>8.3260000000000005</c:v>
                </c:pt>
                <c:pt idx="177">
                  <c:v>8.2460000000000004</c:v>
                </c:pt>
                <c:pt idx="178">
                  <c:v>8.2720000000000002</c:v>
                </c:pt>
                <c:pt idx="179">
                  <c:v>8.3210000000000015</c:v>
                </c:pt>
                <c:pt idx="180">
                  <c:v>8.4570000000000007</c:v>
                </c:pt>
                <c:pt idx="181">
                  <c:v>8.4290000000000003</c:v>
                </c:pt>
                <c:pt idx="182">
                  <c:v>8.3680000000000003</c:v>
                </c:pt>
                <c:pt idx="183">
                  <c:v>8.32</c:v>
                </c:pt>
                <c:pt idx="184">
                  <c:v>8.2230000000000008</c:v>
                </c:pt>
                <c:pt idx="185">
                  <c:v>8.2640000000000011</c:v>
                </c:pt>
                <c:pt idx="186">
                  <c:v>8.3730000000000047</c:v>
                </c:pt>
                <c:pt idx="187">
                  <c:v>8.3370000000000015</c:v>
                </c:pt>
                <c:pt idx="188">
                  <c:v>8.3280000000000012</c:v>
                </c:pt>
                <c:pt idx="189">
                  <c:v>8.4920000000000027</c:v>
                </c:pt>
                <c:pt idx="190">
                  <c:v>8.2309999999999999</c:v>
                </c:pt>
                <c:pt idx="191">
                  <c:v>7.9219999999999997</c:v>
                </c:pt>
                <c:pt idx="192">
                  <c:v>7.5860000000000003</c:v>
                </c:pt>
                <c:pt idx="193">
                  <c:v>7.2130000000000001</c:v>
                </c:pt>
                <c:pt idx="194">
                  <c:v>7.2190000000000003</c:v>
                </c:pt>
                <c:pt idx="195">
                  <c:v>7.2780000000000014</c:v>
                </c:pt>
                <c:pt idx="196">
                  <c:v>7.3</c:v>
                </c:pt>
                <c:pt idx="197">
                  <c:v>7.2610000000000001</c:v>
                </c:pt>
                <c:pt idx="198">
                  <c:v>7.3019999999999996</c:v>
                </c:pt>
                <c:pt idx="199">
                  <c:v>7.3149999999999951</c:v>
                </c:pt>
                <c:pt idx="200">
                  <c:v>7.298</c:v>
                </c:pt>
                <c:pt idx="201">
                  <c:v>7.8279999999999941</c:v>
                </c:pt>
                <c:pt idx="202">
                  <c:v>7.6559999999999944</c:v>
                </c:pt>
                <c:pt idx="203">
                  <c:v>7.6269999999999945</c:v>
                </c:pt>
                <c:pt idx="204">
                  <c:v>7.774</c:v>
                </c:pt>
                <c:pt idx="205">
                  <c:v>7.8979999999999944</c:v>
                </c:pt>
                <c:pt idx="206">
                  <c:v>8.0660000000000007</c:v>
                </c:pt>
                <c:pt idx="207">
                  <c:v>8.1720000000000006</c:v>
                </c:pt>
                <c:pt idx="208">
                  <c:v>7.9589999999999996</c:v>
                </c:pt>
                <c:pt idx="209">
                  <c:v>7.9630000000000001</c:v>
                </c:pt>
                <c:pt idx="210">
                  <c:v>8.0220000000000002</c:v>
                </c:pt>
                <c:pt idx="211">
                  <c:v>8.0150000000000006</c:v>
                </c:pt>
                <c:pt idx="212">
                  <c:v>8.0410000000000004</c:v>
                </c:pt>
                <c:pt idx="213">
                  <c:v>7.9489999999999998</c:v>
                </c:pt>
                <c:pt idx="214">
                  <c:v>7.8579999999999943</c:v>
                </c:pt>
                <c:pt idx="215">
                  <c:v>7.8629999999999942</c:v>
                </c:pt>
                <c:pt idx="216">
                  <c:v>8.0520000000000067</c:v>
                </c:pt>
                <c:pt idx="217">
                  <c:v>8.0030000000000001</c:v>
                </c:pt>
                <c:pt idx="218">
                  <c:v>7.992</c:v>
                </c:pt>
                <c:pt idx="219">
                  <c:v>7.9660000000000002</c:v>
                </c:pt>
                <c:pt idx="220">
                  <c:v>8.0389999999999997</c:v>
                </c:pt>
                <c:pt idx="221">
                  <c:v>7.9939999999999998</c:v>
                </c:pt>
                <c:pt idx="222">
                  <c:v>7.9639999999999995</c:v>
                </c:pt>
                <c:pt idx="223">
                  <c:v>7.98</c:v>
                </c:pt>
                <c:pt idx="224">
                  <c:v>7.9559999999999995</c:v>
                </c:pt>
                <c:pt idx="225">
                  <c:v>7.91</c:v>
                </c:pt>
                <c:pt idx="226">
                  <c:v>7.9180000000000001</c:v>
                </c:pt>
                <c:pt idx="227">
                  <c:v>8.0140000000000011</c:v>
                </c:pt>
                <c:pt idx="228">
                  <c:v>7.9219999999999997</c:v>
                </c:pt>
                <c:pt idx="229">
                  <c:v>8.0180000000000007</c:v>
                </c:pt>
                <c:pt idx="230">
                  <c:v>8.0940000000000012</c:v>
                </c:pt>
                <c:pt idx="231">
                  <c:v>8.0550000000000068</c:v>
                </c:pt>
                <c:pt idx="232">
                  <c:v>8.7520000000000007</c:v>
                </c:pt>
                <c:pt idx="233">
                  <c:v>9.5010000000000012</c:v>
                </c:pt>
                <c:pt idx="234">
                  <c:v>9.6660000000000004</c:v>
                </c:pt>
                <c:pt idx="235">
                  <c:v>9.3170000000000002</c:v>
                </c:pt>
                <c:pt idx="236">
                  <c:v>9.197000000000001</c:v>
                </c:pt>
                <c:pt idx="237">
                  <c:v>9.1520000000000028</c:v>
                </c:pt>
                <c:pt idx="238">
                  <c:v>8.9060000000000006</c:v>
                </c:pt>
                <c:pt idx="239">
                  <c:v>8.8240000000000016</c:v>
                </c:pt>
                <c:pt idx="240">
                  <c:v>8.8540000000000028</c:v>
                </c:pt>
                <c:pt idx="241">
                  <c:v>8.7279999999999998</c:v>
                </c:pt>
                <c:pt idx="242">
                  <c:v>8.4760000000000026</c:v>
                </c:pt>
                <c:pt idx="243">
                  <c:v>8.4620000000000068</c:v>
                </c:pt>
                <c:pt idx="244">
                  <c:v>8.5020000000000007</c:v>
                </c:pt>
                <c:pt idx="245">
                  <c:v>8.5050000000000008</c:v>
                </c:pt>
                <c:pt idx="246">
                  <c:v>8.5210000000000008</c:v>
                </c:pt>
                <c:pt idx="247">
                  <c:v>8.4940000000000015</c:v>
                </c:pt>
                <c:pt idx="248">
                  <c:v>8.5030000000000001</c:v>
                </c:pt>
                <c:pt idx="249">
                  <c:v>8.2560000000000002</c:v>
                </c:pt>
                <c:pt idx="250">
                  <c:v>8.3110000000000035</c:v>
                </c:pt>
                <c:pt idx="251">
                  <c:v>8.2570000000000014</c:v>
                </c:pt>
                <c:pt idx="252">
                  <c:v>8.2430000000000003</c:v>
                </c:pt>
                <c:pt idx="253">
                  <c:v>8.2420000000000009</c:v>
                </c:pt>
                <c:pt idx="254">
                  <c:v>8.2060000000000013</c:v>
                </c:pt>
                <c:pt idx="255">
                  <c:v>8.2060000000000013</c:v>
                </c:pt>
                <c:pt idx="256">
                  <c:v>8.2409999999999997</c:v>
                </c:pt>
                <c:pt idx="257">
                  <c:v>8.1610000000000014</c:v>
                </c:pt>
                <c:pt idx="258">
                  <c:v>8.1060000000000034</c:v>
                </c:pt>
                <c:pt idx="259">
                  <c:v>8.15</c:v>
                </c:pt>
                <c:pt idx="260">
                  <c:v>8.1989999999999998</c:v>
                </c:pt>
                <c:pt idx="261">
                  <c:v>8.02</c:v>
                </c:pt>
                <c:pt idx="262">
                  <c:v>7.9770000000000003</c:v>
                </c:pt>
                <c:pt idx="263">
                  <c:v>7.9080000000000004</c:v>
                </c:pt>
                <c:pt idx="264">
                  <c:v>7.883</c:v>
                </c:pt>
                <c:pt idx="265">
                  <c:v>7.7960000000000003</c:v>
                </c:pt>
                <c:pt idx="266">
                  <c:v>7.6839999999999975</c:v>
                </c:pt>
                <c:pt idx="267">
                  <c:v>7.6039999999999965</c:v>
                </c:pt>
                <c:pt idx="268">
                  <c:v>7.5609999999999955</c:v>
                </c:pt>
                <c:pt idx="269">
                  <c:v>7.5190000000000001</c:v>
                </c:pt>
                <c:pt idx="270">
                  <c:v>7.5410000000000004</c:v>
                </c:pt>
                <c:pt idx="271">
                  <c:v>7.1269999999999945</c:v>
                </c:pt>
                <c:pt idx="272">
                  <c:v>7.0619999999999985</c:v>
                </c:pt>
                <c:pt idx="273">
                  <c:v>7.069</c:v>
                </c:pt>
                <c:pt idx="274">
                  <c:v>7.0739999999999998</c:v>
                </c:pt>
                <c:pt idx="275">
                  <c:v>7.0969999999999995</c:v>
                </c:pt>
                <c:pt idx="276">
                  <c:v>7.0259999999999945</c:v>
                </c:pt>
                <c:pt idx="277">
                  <c:v>6.9269999999999996</c:v>
                </c:pt>
                <c:pt idx="278">
                  <c:v>6.891</c:v>
                </c:pt>
                <c:pt idx="279">
                  <c:v>6.8619999999999965</c:v>
                </c:pt>
                <c:pt idx="280">
                  <c:v>6.8669999999999956</c:v>
                </c:pt>
                <c:pt idx="281">
                  <c:v>6.8490000000000002</c:v>
                </c:pt>
                <c:pt idx="282">
                  <c:v>6.8639999999999946</c:v>
                </c:pt>
                <c:pt idx="283">
                  <c:v>6.7969999999999997</c:v>
                </c:pt>
                <c:pt idx="284">
                  <c:v>6.7409999999999997</c:v>
                </c:pt>
                <c:pt idx="285">
                  <c:v>6.6469999999999985</c:v>
                </c:pt>
                <c:pt idx="286">
                  <c:v>6.6289999999999942</c:v>
                </c:pt>
                <c:pt idx="287">
                  <c:v>6.6349999999999945</c:v>
                </c:pt>
                <c:pt idx="288">
                  <c:v>6.5960000000000001</c:v>
                </c:pt>
                <c:pt idx="289">
                  <c:v>6.5350000000000001</c:v>
                </c:pt>
                <c:pt idx="290">
                  <c:v>6.5739999999999998</c:v>
                </c:pt>
                <c:pt idx="291">
                  <c:v>6.5720000000000001</c:v>
                </c:pt>
                <c:pt idx="292">
                  <c:v>6.58</c:v>
                </c:pt>
                <c:pt idx="293">
                  <c:v>6.622999999999994</c:v>
                </c:pt>
                <c:pt idx="294">
                  <c:v>6.7409999999999997</c:v>
                </c:pt>
                <c:pt idx="295">
                  <c:v>6.6390000000000002</c:v>
                </c:pt>
                <c:pt idx="296">
                  <c:v>6.6829999999999945</c:v>
                </c:pt>
                <c:pt idx="297">
                  <c:v>6.5960000000000001</c:v>
                </c:pt>
                <c:pt idx="298">
                  <c:v>6.657999999999995</c:v>
                </c:pt>
                <c:pt idx="299">
                  <c:v>6.6559999999999944</c:v>
                </c:pt>
                <c:pt idx="300">
                  <c:v>6.6319999999999997</c:v>
                </c:pt>
                <c:pt idx="301">
                  <c:v>6.63</c:v>
                </c:pt>
                <c:pt idx="302">
                  <c:v>6.7789999999999999</c:v>
                </c:pt>
                <c:pt idx="303">
                  <c:v>6.7539999999999996</c:v>
                </c:pt>
                <c:pt idx="304">
                  <c:v>6.7430000000000003</c:v>
                </c:pt>
                <c:pt idx="305">
                  <c:v>6.782</c:v>
                </c:pt>
                <c:pt idx="306">
                  <c:v>6.7370000000000001</c:v>
                </c:pt>
                <c:pt idx="307">
                  <c:v>6.7569999999999997</c:v>
                </c:pt>
                <c:pt idx="308">
                  <c:v>6.7130000000000001</c:v>
                </c:pt>
                <c:pt idx="309">
                  <c:v>6.6949999999999941</c:v>
                </c:pt>
                <c:pt idx="310">
                  <c:v>6.72</c:v>
                </c:pt>
                <c:pt idx="311">
                  <c:v>6.673</c:v>
                </c:pt>
                <c:pt idx="312">
                  <c:v>6.6539999999999955</c:v>
                </c:pt>
                <c:pt idx="313">
                  <c:v>6.6779999999999955</c:v>
                </c:pt>
                <c:pt idx="314">
                  <c:v>6.6869999999999985</c:v>
                </c:pt>
                <c:pt idx="315">
                  <c:v>6.718</c:v>
                </c:pt>
                <c:pt idx="316">
                  <c:v>6.7009999999999996</c:v>
                </c:pt>
                <c:pt idx="317">
                  <c:v>6.6479999999999944</c:v>
                </c:pt>
                <c:pt idx="318">
                  <c:v>6.665999999999995</c:v>
                </c:pt>
                <c:pt idx="319">
                  <c:v>6.6929999999999943</c:v>
                </c:pt>
                <c:pt idx="320">
                  <c:v>6.6850000000000005</c:v>
                </c:pt>
                <c:pt idx="321">
                  <c:v>6.6289999999999942</c:v>
                </c:pt>
                <c:pt idx="322">
                  <c:v>6.6129999999999942</c:v>
                </c:pt>
                <c:pt idx="323">
                  <c:v>6.6530000000000005</c:v>
                </c:pt>
                <c:pt idx="324">
                  <c:v>6.662999999999994</c:v>
                </c:pt>
                <c:pt idx="325">
                  <c:v>6.6739999999999995</c:v>
                </c:pt>
                <c:pt idx="326">
                  <c:v>6.673</c:v>
                </c:pt>
                <c:pt idx="327">
                  <c:v>6.7249999999999943</c:v>
                </c:pt>
                <c:pt idx="328">
                  <c:v>6.7039999999999997</c:v>
                </c:pt>
                <c:pt idx="329">
                  <c:v>6.7039999999999997</c:v>
                </c:pt>
                <c:pt idx="330">
                  <c:v>6.6929999999999943</c:v>
                </c:pt>
                <c:pt idx="331">
                  <c:v>6.718</c:v>
                </c:pt>
                <c:pt idx="332">
                  <c:v>6.7039999999999997</c:v>
                </c:pt>
                <c:pt idx="333">
                  <c:v>6.7229999999999945</c:v>
                </c:pt>
                <c:pt idx="334">
                  <c:v>6.7309999999999999</c:v>
                </c:pt>
                <c:pt idx="335">
                  <c:v>6.742</c:v>
                </c:pt>
                <c:pt idx="336">
                  <c:v>6.7519999999999998</c:v>
                </c:pt>
                <c:pt idx="337">
                  <c:v>6.664999999999992</c:v>
                </c:pt>
                <c:pt idx="338">
                  <c:v>6.6989999999999945</c:v>
                </c:pt>
                <c:pt idx="339">
                  <c:v>6.6929999999999943</c:v>
                </c:pt>
                <c:pt idx="340">
                  <c:v>6.6899999999999995</c:v>
                </c:pt>
                <c:pt idx="341">
                  <c:v>6.7149999999999945</c:v>
                </c:pt>
                <c:pt idx="342">
                  <c:v>6.6919999999999975</c:v>
                </c:pt>
                <c:pt idx="343">
                  <c:v>6.71</c:v>
                </c:pt>
                <c:pt idx="344">
                  <c:v>6.6929999999999943</c:v>
                </c:pt>
                <c:pt idx="345">
                  <c:v>6.6989999999999945</c:v>
                </c:pt>
                <c:pt idx="346">
                  <c:v>6.6989999999999945</c:v>
                </c:pt>
                <c:pt idx="347">
                  <c:v>6.7190000000000003</c:v>
                </c:pt>
                <c:pt idx="348">
                  <c:v>6.702</c:v>
                </c:pt>
                <c:pt idx="349">
                  <c:v>6.7080000000000002</c:v>
                </c:pt>
                <c:pt idx="350">
                  <c:v>6.7160000000000002</c:v>
                </c:pt>
                <c:pt idx="351">
                  <c:v>6.7960000000000003</c:v>
                </c:pt>
                <c:pt idx="352">
                  <c:v>6.8069999999999995</c:v>
                </c:pt>
                <c:pt idx="353">
                  <c:v>6.8049999999999944</c:v>
                </c:pt>
                <c:pt idx="354">
                  <c:v>6.8979999999999944</c:v>
                </c:pt>
                <c:pt idx="355">
                  <c:v>7.2279999999999944</c:v>
                </c:pt>
                <c:pt idx="356">
                  <c:v>7.2669999999999995</c:v>
                </c:pt>
                <c:pt idx="357">
                  <c:v>7.2750000000000004</c:v>
                </c:pt>
                <c:pt idx="358">
                  <c:v>7.2930000000000001</c:v>
                </c:pt>
                <c:pt idx="359">
                  <c:v>7.324999999999994</c:v>
                </c:pt>
                <c:pt idx="360">
                  <c:v>7.306</c:v>
                </c:pt>
                <c:pt idx="361">
                  <c:v>7.26</c:v>
                </c:pt>
                <c:pt idx="362">
                  <c:v>7.258</c:v>
                </c:pt>
                <c:pt idx="363">
                  <c:v>7.3010000000000002</c:v>
                </c:pt>
                <c:pt idx="364">
                  <c:v>7.258</c:v>
                </c:pt>
                <c:pt idx="365">
                  <c:v>7.2569999999999997</c:v>
                </c:pt>
                <c:pt idx="366">
                  <c:v>7.266</c:v>
                </c:pt>
                <c:pt idx="367">
                  <c:v>7.3079999999999945</c:v>
                </c:pt>
                <c:pt idx="368">
                  <c:v>7.2629999999999955</c:v>
                </c:pt>
                <c:pt idx="369">
                  <c:v>7.2160000000000002</c:v>
                </c:pt>
                <c:pt idx="370">
                  <c:v>7.2560000000000002</c:v>
                </c:pt>
                <c:pt idx="371">
                  <c:v>7.2169999999999996</c:v>
                </c:pt>
                <c:pt idx="372">
                  <c:v>7.2139999999999995</c:v>
                </c:pt>
                <c:pt idx="373">
                  <c:v>7.2290000000000001</c:v>
                </c:pt>
                <c:pt idx="374">
                  <c:v>7.181</c:v>
                </c:pt>
                <c:pt idx="375">
                  <c:v>7.2210000000000001</c:v>
                </c:pt>
                <c:pt idx="376">
                  <c:v>7.2889999999999997</c:v>
                </c:pt>
                <c:pt idx="377">
                  <c:v>7.2649999999999944</c:v>
                </c:pt>
                <c:pt idx="378">
                  <c:v>7.2469999999999999</c:v>
                </c:pt>
                <c:pt idx="379">
                  <c:v>7.242</c:v>
                </c:pt>
                <c:pt idx="380">
                  <c:v>7.1669999999999945</c:v>
                </c:pt>
                <c:pt idx="381">
                  <c:v>7.0609999999999955</c:v>
                </c:pt>
                <c:pt idx="382">
                  <c:v>7.032</c:v>
                </c:pt>
                <c:pt idx="383">
                  <c:v>6.9550000000000001</c:v>
                </c:pt>
                <c:pt idx="384">
                  <c:v>6.9269999999999996</c:v>
                </c:pt>
                <c:pt idx="385">
                  <c:v>6.952</c:v>
                </c:pt>
                <c:pt idx="386">
                  <c:v>6.9210000000000003</c:v>
                </c:pt>
                <c:pt idx="387">
                  <c:v>6.9409999999999998</c:v>
                </c:pt>
                <c:pt idx="388">
                  <c:v>6.2160000000000002</c:v>
                </c:pt>
                <c:pt idx="389">
                  <c:v>6.1119999999999965</c:v>
                </c:pt>
                <c:pt idx="390">
                  <c:v>5.9559999999999995</c:v>
                </c:pt>
                <c:pt idx="391">
                  <c:v>6.0010000000000003</c:v>
                </c:pt>
                <c:pt idx="392">
                  <c:v>6.0590000000000002</c:v>
                </c:pt>
                <c:pt idx="393">
                  <c:v>6.069</c:v>
                </c:pt>
                <c:pt idx="394">
                  <c:v>6.0439999999999996</c:v>
                </c:pt>
                <c:pt idx="395">
                  <c:v>6.05</c:v>
                </c:pt>
                <c:pt idx="396">
                  <c:v>6.0669999999999975</c:v>
                </c:pt>
                <c:pt idx="397">
                  <c:v>6.0510000000000002</c:v>
                </c:pt>
                <c:pt idx="398">
                  <c:v>6.0469999999999997</c:v>
                </c:pt>
                <c:pt idx="399">
                  <c:v>6.0549999999999944</c:v>
                </c:pt>
                <c:pt idx="400">
                  <c:v>6.02</c:v>
                </c:pt>
                <c:pt idx="401">
                  <c:v>6.0209999999999955</c:v>
                </c:pt>
                <c:pt idx="402">
                  <c:v>6.02</c:v>
                </c:pt>
                <c:pt idx="403">
                  <c:v>5.9909999999999997</c:v>
                </c:pt>
                <c:pt idx="404">
                  <c:v>6.0759999999999996</c:v>
                </c:pt>
                <c:pt idx="405">
                  <c:v>6.0979999999999945</c:v>
                </c:pt>
                <c:pt idx="406">
                  <c:v>6.124999999999992</c:v>
                </c:pt>
                <c:pt idx="407">
                  <c:v>6.0739999999999998</c:v>
                </c:pt>
                <c:pt idx="408">
                  <c:v>5.9820000000000002</c:v>
                </c:pt>
                <c:pt idx="409">
                  <c:v>5.9580000000000002</c:v>
                </c:pt>
                <c:pt idx="410">
                  <c:v>5.9829999999999997</c:v>
                </c:pt>
                <c:pt idx="411">
                  <c:v>5.9630000000000001</c:v>
                </c:pt>
                <c:pt idx="412">
                  <c:v>6.0289999999999955</c:v>
                </c:pt>
                <c:pt idx="413">
                  <c:v>6.0269999999999975</c:v>
                </c:pt>
                <c:pt idx="414">
                  <c:v>5.9770000000000003</c:v>
                </c:pt>
                <c:pt idx="415">
                  <c:v>5.9489999999999998</c:v>
                </c:pt>
                <c:pt idx="416">
                  <c:v>5.9859999999999998</c:v>
                </c:pt>
                <c:pt idx="417">
                  <c:v>5.9710000000000063</c:v>
                </c:pt>
                <c:pt idx="418">
                  <c:v>5.9180000000000001</c:v>
                </c:pt>
                <c:pt idx="419">
                  <c:v>5.9180000000000001</c:v>
                </c:pt>
                <c:pt idx="420">
                  <c:v>5.9030000000000014</c:v>
                </c:pt>
                <c:pt idx="421">
                  <c:v>5.907</c:v>
                </c:pt>
                <c:pt idx="422">
                  <c:v>5.9080000000000004</c:v>
                </c:pt>
                <c:pt idx="423">
                  <c:v>5.9</c:v>
                </c:pt>
                <c:pt idx="424">
                  <c:v>5.8639999999999946</c:v>
                </c:pt>
                <c:pt idx="425">
                  <c:v>5.83</c:v>
                </c:pt>
                <c:pt idx="426">
                  <c:v>5.8679999999999941</c:v>
                </c:pt>
                <c:pt idx="427">
                  <c:v>5.8079999999999945</c:v>
                </c:pt>
                <c:pt idx="428">
                  <c:v>5.8239999999999945</c:v>
                </c:pt>
                <c:pt idx="429">
                  <c:v>5.7830000000000004</c:v>
                </c:pt>
                <c:pt idx="430">
                  <c:v>5.8</c:v>
                </c:pt>
                <c:pt idx="431">
                  <c:v>5.806</c:v>
                </c:pt>
                <c:pt idx="432">
                  <c:v>5.819</c:v>
                </c:pt>
                <c:pt idx="433">
                  <c:v>5.8029999999999955</c:v>
                </c:pt>
                <c:pt idx="434">
                  <c:v>5.7910000000000004</c:v>
                </c:pt>
                <c:pt idx="435">
                  <c:v>5.8029999999999955</c:v>
                </c:pt>
                <c:pt idx="436">
                  <c:v>5.7539999999999996</c:v>
                </c:pt>
                <c:pt idx="437">
                  <c:v>5.6669999999999945</c:v>
                </c:pt>
                <c:pt idx="438">
                  <c:v>5.4820000000000002</c:v>
                </c:pt>
                <c:pt idx="439">
                  <c:v>5.4610000000000003</c:v>
                </c:pt>
                <c:pt idx="440">
                  <c:v>5.45</c:v>
                </c:pt>
                <c:pt idx="441">
                  <c:v>5.1989999999999945</c:v>
                </c:pt>
                <c:pt idx="442">
                  <c:v>4.9939999999999998</c:v>
                </c:pt>
                <c:pt idx="443">
                  <c:v>5.0669999999999975</c:v>
                </c:pt>
                <c:pt idx="444">
                  <c:v>5.0839999999999996</c:v>
                </c:pt>
                <c:pt idx="445">
                  <c:v>5.0539999999999985</c:v>
                </c:pt>
                <c:pt idx="446">
                  <c:v>4.8679999999999941</c:v>
                </c:pt>
                <c:pt idx="447">
                  <c:v>4.806</c:v>
                </c:pt>
                <c:pt idx="448">
                  <c:v>4.8079999999999945</c:v>
                </c:pt>
                <c:pt idx="449">
                  <c:v>4.8029999999999955</c:v>
                </c:pt>
                <c:pt idx="450">
                  <c:v>4.835</c:v>
                </c:pt>
                <c:pt idx="451">
                  <c:v>4.9820000000000002</c:v>
                </c:pt>
                <c:pt idx="452">
                  <c:v>4.9760000000000053</c:v>
                </c:pt>
                <c:pt idx="453">
                  <c:v>4.9530000000000003</c:v>
                </c:pt>
                <c:pt idx="454">
                  <c:v>4.9429999999999996</c:v>
                </c:pt>
                <c:pt idx="455">
                  <c:v>4.9020000000000001</c:v>
                </c:pt>
                <c:pt idx="456">
                  <c:v>4.9210000000000003</c:v>
                </c:pt>
                <c:pt idx="457">
                  <c:v>4.907</c:v>
                </c:pt>
                <c:pt idx="458">
                  <c:v>4.88</c:v>
                </c:pt>
                <c:pt idx="459">
                  <c:v>4.8730000000000002</c:v>
                </c:pt>
                <c:pt idx="460">
                  <c:v>4.859</c:v>
                </c:pt>
                <c:pt idx="461">
                  <c:v>4.8109999999999955</c:v>
                </c:pt>
                <c:pt idx="462">
                  <c:v>4.7549999999999955</c:v>
                </c:pt>
                <c:pt idx="463">
                  <c:v>4.5789999999999997</c:v>
                </c:pt>
                <c:pt idx="464">
                  <c:v>4.6219999999999946</c:v>
                </c:pt>
                <c:pt idx="465">
                  <c:v>4.6209999999999951</c:v>
                </c:pt>
                <c:pt idx="466">
                  <c:v>4.58</c:v>
                </c:pt>
                <c:pt idx="467">
                  <c:v>4.6099999999999985</c:v>
                </c:pt>
                <c:pt idx="468">
                  <c:v>4.577</c:v>
                </c:pt>
                <c:pt idx="469">
                  <c:v>4.5819999999999999</c:v>
                </c:pt>
                <c:pt idx="470">
                  <c:v>4.5669999999999975</c:v>
                </c:pt>
                <c:pt idx="471">
                  <c:v>4.6079999999999943</c:v>
                </c:pt>
                <c:pt idx="472">
                  <c:v>4.569</c:v>
                </c:pt>
                <c:pt idx="473">
                  <c:v>4.5839999999999996</c:v>
                </c:pt>
                <c:pt idx="474">
                  <c:v>4.5890000000000004</c:v>
                </c:pt>
                <c:pt idx="475">
                  <c:v>4.5860000000000003</c:v>
                </c:pt>
                <c:pt idx="476">
                  <c:v>4.59</c:v>
                </c:pt>
                <c:pt idx="477">
                  <c:v>4.6129999999999942</c:v>
                </c:pt>
                <c:pt idx="478">
                  <c:v>4.5949999999999944</c:v>
                </c:pt>
                <c:pt idx="479">
                  <c:v>4.6439999999999975</c:v>
                </c:pt>
                <c:pt idx="480">
                  <c:v>4.6479999999999944</c:v>
                </c:pt>
                <c:pt idx="481">
                  <c:v>4.6639999999999944</c:v>
                </c:pt>
                <c:pt idx="482">
                  <c:v>4.6530000000000005</c:v>
                </c:pt>
                <c:pt idx="483">
                  <c:v>4.662999999999994</c:v>
                </c:pt>
                <c:pt idx="484">
                  <c:v>4.6269999999999945</c:v>
                </c:pt>
                <c:pt idx="485">
                  <c:v>4.6390000000000002</c:v>
                </c:pt>
                <c:pt idx="486">
                  <c:v>4.614999999999994</c:v>
                </c:pt>
                <c:pt idx="487">
                  <c:v>4.6049999999999951</c:v>
                </c:pt>
                <c:pt idx="488">
                  <c:v>4.5469999999999997</c:v>
                </c:pt>
                <c:pt idx="489">
                  <c:v>4.5389999999999997</c:v>
                </c:pt>
                <c:pt idx="490">
                  <c:v>4.5469999999999997</c:v>
                </c:pt>
                <c:pt idx="491">
                  <c:v>4.359</c:v>
                </c:pt>
                <c:pt idx="492">
                  <c:v>4.34</c:v>
                </c:pt>
                <c:pt idx="493">
                  <c:v>4.34</c:v>
                </c:pt>
                <c:pt idx="494">
                  <c:v>4.3629999999999942</c:v>
                </c:pt>
                <c:pt idx="495">
                  <c:v>4.4109999999999996</c:v>
                </c:pt>
                <c:pt idx="496">
                  <c:v>4.38</c:v>
                </c:pt>
                <c:pt idx="497">
                  <c:v>4.3259999999999943</c:v>
                </c:pt>
                <c:pt idx="498">
                  <c:v>4.3419999999999996</c:v>
                </c:pt>
                <c:pt idx="499">
                  <c:v>4.274</c:v>
                </c:pt>
                <c:pt idx="500">
                  <c:v>4.282</c:v>
                </c:pt>
                <c:pt idx="501">
                  <c:v>4.3330000000000002</c:v>
                </c:pt>
                <c:pt idx="502">
                  <c:v>4.4009999999999998</c:v>
                </c:pt>
                <c:pt idx="503">
                  <c:v>4.4320000000000004</c:v>
                </c:pt>
                <c:pt idx="504">
                  <c:v>4.4749999999999996</c:v>
                </c:pt>
                <c:pt idx="505">
                  <c:v>4.6179999999999941</c:v>
                </c:pt>
                <c:pt idx="506">
                  <c:v>4.55</c:v>
                </c:pt>
                <c:pt idx="507">
                  <c:v>4.5149999999999944</c:v>
                </c:pt>
                <c:pt idx="508">
                  <c:v>4.4960000000000004</c:v>
                </c:pt>
                <c:pt idx="509">
                  <c:v>4.4909999999999997</c:v>
                </c:pt>
                <c:pt idx="510">
                  <c:v>4.4340000000000002</c:v>
                </c:pt>
                <c:pt idx="511">
                  <c:v>4.3949999999999942</c:v>
                </c:pt>
                <c:pt idx="512">
                  <c:v>4.3849999999999945</c:v>
                </c:pt>
                <c:pt idx="513">
                  <c:v>4.391</c:v>
                </c:pt>
                <c:pt idx="514">
                  <c:v>4.407</c:v>
                </c:pt>
                <c:pt idx="515">
                  <c:v>4.407</c:v>
                </c:pt>
                <c:pt idx="516">
                  <c:v>4.407</c:v>
                </c:pt>
                <c:pt idx="517">
                  <c:v>4.4039999999999999</c:v>
                </c:pt>
                <c:pt idx="518">
                  <c:v>4.3679999999999941</c:v>
                </c:pt>
                <c:pt idx="519">
                  <c:v>4.3679999999999941</c:v>
                </c:pt>
                <c:pt idx="520">
                  <c:v>4.3679999999999941</c:v>
                </c:pt>
                <c:pt idx="521">
                  <c:v>4.2939999999999996</c:v>
                </c:pt>
                <c:pt idx="522">
                  <c:v>4.28</c:v>
                </c:pt>
                <c:pt idx="523">
                  <c:v>4.2290000000000001</c:v>
                </c:pt>
                <c:pt idx="524">
                  <c:v>4.2960000000000003</c:v>
                </c:pt>
                <c:pt idx="525">
                  <c:v>4.2290000000000001</c:v>
                </c:pt>
                <c:pt idx="526">
                  <c:v>4.1989999999999945</c:v>
                </c:pt>
                <c:pt idx="527">
                  <c:v>4.1839999999999975</c:v>
                </c:pt>
                <c:pt idx="528">
                  <c:v>4.1349999999999945</c:v>
                </c:pt>
                <c:pt idx="529">
                  <c:v>4.1459999999999955</c:v>
                </c:pt>
                <c:pt idx="530">
                  <c:v>4.13</c:v>
                </c:pt>
                <c:pt idx="531">
                  <c:v>4.1079999999999943</c:v>
                </c:pt>
                <c:pt idx="532">
                  <c:v>4.0269999999999975</c:v>
                </c:pt>
                <c:pt idx="533">
                  <c:v>4.0119999999999996</c:v>
                </c:pt>
                <c:pt idx="534">
                  <c:v>4.008</c:v>
                </c:pt>
                <c:pt idx="535">
                  <c:v>4.0110000000000001</c:v>
                </c:pt>
                <c:pt idx="536">
                  <c:v>3.988</c:v>
                </c:pt>
                <c:pt idx="537">
                  <c:v>3.9819999999999998</c:v>
                </c:pt>
                <c:pt idx="538">
                  <c:v>3.9789999999999988</c:v>
                </c:pt>
                <c:pt idx="539">
                  <c:v>3.9939999999999998</c:v>
                </c:pt>
                <c:pt idx="540">
                  <c:v>4.0049999999999955</c:v>
                </c:pt>
                <c:pt idx="541">
                  <c:v>3.9969999999999977</c:v>
                </c:pt>
                <c:pt idx="542">
                  <c:v>3.9779999999999998</c:v>
                </c:pt>
                <c:pt idx="543">
                  <c:v>3.9739999999999998</c:v>
                </c:pt>
                <c:pt idx="544">
                  <c:v>4.0369999999999999</c:v>
                </c:pt>
                <c:pt idx="545">
                  <c:v>3.9789999999999988</c:v>
                </c:pt>
                <c:pt idx="546">
                  <c:v>3.9819999999999998</c:v>
                </c:pt>
                <c:pt idx="547">
                  <c:v>3.8509999999999978</c:v>
                </c:pt>
                <c:pt idx="548">
                  <c:v>3.7149999999999999</c:v>
                </c:pt>
                <c:pt idx="549">
                  <c:v>3.6870000000000012</c:v>
                </c:pt>
                <c:pt idx="550">
                  <c:v>3.5719999999999987</c:v>
                </c:pt>
                <c:pt idx="551">
                  <c:v>3.51</c:v>
                </c:pt>
                <c:pt idx="552">
                  <c:v>3.5259999999999998</c:v>
                </c:pt>
                <c:pt idx="553">
                  <c:v>3.5589999999999997</c:v>
                </c:pt>
                <c:pt idx="554">
                  <c:v>3.5529999999999977</c:v>
                </c:pt>
                <c:pt idx="555">
                  <c:v>3.5449999999999999</c:v>
                </c:pt>
                <c:pt idx="556">
                  <c:v>3.5359999999999987</c:v>
                </c:pt>
                <c:pt idx="557">
                  <c:v>3.6109999999999998</c:v>
                </c:pt>
                <c:pt idx="558">
                  <c:v>3.6459999999999999</c:v>
                </c:pt>
                <c:pt idx="559">
                  <c:v>3.597</c:v>
                </c:pt>
                <c:pt idx="560">
                  <c:v>3.794</c:v>
                </c:pt>
                <c:pt idx="561">
                  <c:v>3.6919999999999997</c:v>
                </c:pt>
                <c:pt idx="562">
                  <c:v>3.6379999999999999</c:v>
                </c:pt>
                <c:pt idx="563">
                  <c:v>3.6890000000000001</c:v>
                </c:pt>
                <c:pt idx="564">
                  <c:v>3.758</c:v>
                </c:pt>
                <c:pt idx="565">
                  <c:v>3.6880000000000002</c:v>
                </c:pt>
                <c:pt idx="566">
                  <c:v>3.6919999999999997</c:v>
                </c:pt>
                <c:pt idx="567">
                  <c:v>3.6579999999999999</c:v>
                </c:pt>
                <c:pt idx="568">
                  <c:v>3.5609999999999999</c:v>
                </c:pt>
                <c:pt idx="569">
                  <c:v>3.5559999999999987</c:v>
                </c:pt>
                <c:pt idx="570">
                  <c:v>3.5529999999999977</c:v>
                </c:pt>
                <c:pt idx="571">
                  <c:v>3.5380000000000003</c:v>
                </c:pt>
                <c:pt idx="572">
                  <c:v>3.5509999999999997</c:v>
                </c:pt>
                <c:pt idx="573">
                  <c:v>3.5409999999999999</c:v>
                </c:pt>
                <c:pt idx="574">
                  <c:v>3.5830000000000002</c:v>
                </c:pt>
                <c:pt idx="575">
                  <c:v>3.6339999999999999</c:v>
                </c:pt>
                <c:pt idx="576">
                  <c:v>3.5949999999999998</c:v>
                </c:pt>
                <c:pt idx="577">
                  <c:v>3.5939999999999999</c:v>
                </c:pt>
                <c:pt idx="578">
                  <c:v>3.5759999999999987</c:v>
                </c:pt>
                <c:pt idx="579">
                  <c:v>3.5629999999999997</c:v>
                </c:pt>
                <c:pt idx="580">
                  <c:v>3.5680000000000001</c:v>
                </c:pt>
                <c:pt idx="581">
                  <c:v>3.6579999999999999</c:v>
                </c:pt>
                <c:pt idx="582">
                  <c:v>3.714</c:v>
                </c:pt>
                <c:pt idx="583">
                  <c:v>3.714</c:v>
                </c:pt>
                <c:pt idx="584">
                  <c:v>3.714</c:v>
                </c:pt>
                <c:pt idx="585">
                  <c:v>3.6930000000000001</c:v>
                </c:pt>
                <c:pt idx="586">
                  <c:v>3.6640000000000001</c:v>
                </c:pt>
                <c:pt idx="587">
                  <c:v>3.6389999999999998</c:v>
                </c:pt>
                <c:pt idx="588">
                  <c:v>3.6059999999999999</c:v>
                </c:pt>
                <c:pt idx="589">
                  <c:v>3.508</c:v>
                </c:pt>
                <c:pt idx="590">
                  <c:v>3.4769999999999972</c:v>
                </c:pt>
                <c:pt idx="591">
                  <c:v>3.4369999999999972</c:v>
                </c:pt>
                <c:pt idx="592">
                  <c:v>3.423</c:v>
                </c:pt>
                <c:pt idx="593">
                  <c:v>3.42</c:v>
                </c:pt>
                <c:pt idx="594">
                  <c:v>3.4059999999999997</c:v>
                </c:pt>
                <c:pt idx="595">
                  <c:v>3.387</c:v>
                </c:pt>
                <c:pt idx="596">
                  <c:v>3.3559999999999977</c:v>
                </c:pt>
                <c:pt idx="597">
                  <c:v>3.3129999999999975</c:v>
                </c:pt>
                <c:pt idx="598">
                  <c:v>3.3029999999999977</c:v>
                </c:pt>
                <c:pt idx="599">
                  <c:v>3.1909999999999998</c:v>
                </c:pt>
                <c:pt idx="600">
                  <c:v>3.05</c:v>
                </c:pt>
                <c:pt idx="601">
                  <c:v>3.0709999999999997</c:v>
                </c:pt>
                <c:pt idx="602">
                  <c:v>3.1640000000000001</c:v>
                </c:pt>
                <c:pt idx="603">
                  <c:v>3.1749999999999998</c:v>
                </c:pt>
                <c:pt idx="604">
                  <c:v>3.1440000000000001</c:v>
                </c:pt>
                <c:pt idx="605">
                  <c:v>3.09</c:v>
                </c:pt>
                <c:pt idx="606">
                  <c:v>3.085</c:v>
                </c:pt>
                <c:pt idx="607">
                  <c:v>3.0319999999999987</c:v>
                </c:pt>
                <c:pt idx="608">
                  <c:v>2.9819999999999998</c:v>
                </c:pt>
                <c:pt idx="609">
                  <c:v>2.9759999999999978</c:v>
                </c:pt>
                <c:pt idx="610">
                  <c:v>2.9759999999999978</c:v>
                </c:pt>
                <c:pt idx="611">
                  <c:v>2.988</c:v>
                </c:pt>
                <c:pt idx="612">
                  <c:v>3</c:v>
                </c:pt>
                <c:pt idx="613">
                  <c:v>3.0139999999999998</c:v>
                </c:pt>
                <c:pt idx="614">
                  <c:v>3.0509999999999997</c:v>
                </c:pt>
                <c:pt idx="615">
                  <c:v>3.0559999999999987</c:v>
                </c:pt>
                <c:pt idx="616">
                  <c:v>3.0619999999999998</c:v>
                </c:pt>
                <c:pt idx="617">
                  <c:v>3.0309999999999997</c:v>
                </c:pt>
                <c:pt idx="618">
                  <c:v>3.0019999999999998</c:v>
                </c:pt>
                <c:pt idx="619">
                  <c:v>2.9979999999999998</c:v>
                </c:pt>
                <c:pt idx="620">
                  <c:v>3.0089999999999999</c:v>
                </c:pt>
                <c:pt idx="621">
                  <c:v>3.0030000000000001</c:v>
                </c:pt>
                <c:pt idx="622">
                  <c:v>3.0779999999999998</c:v>
                </c:pt>
                <c:pt idx="623">
                  <c:v>3.1070000000000002</c:v>
                </c:pt>
                <c:pt idx="624">
                  <c:v>3.0939999999999999</c:v>
                </c:pt>
                <c:pt idx="625">
                  <c:v>3.0389999999999997</c:v>
                </c:pt>
                <c:pt idx="626">
                  <c:v>3.1019999999999999</c:v>
                </c:pt>
                <c:pt idx="627">
                  <c:v>3.1149999999999998</c:v>
                </c:pt>
                <c:pt idx="628">
                  <c:v>3.2429999999999999</c:v>
                </c:pt>
                <c:pt idx="629">
                  <c:v>3.3819999999999997</c:v>
                </c:pt>
                <c:pt idx="630">
                  <c:v>3.3749999999999987</c:v>
                </c:pt>
                <c:pt idx="631">
                  <c:v>3.3609999999999998</c:v>
                </c:pt>
                <c:pt idx="632">
                  <c:v>3.488</c:v>
                </c:pt>
                <c:pt idx="633">
                  <c:v>3.5109999999999997</c:v>
                </c:pt>
                <c:pt idx="634">
                  <c:v>3.6179999999999999</c:v>
                </c:pt>
                <c:pt idx="635">
                  <c:v>3.7800000000000002</c:v>
                </c:pt>
                <c:pt idx="636">
                  <c:v>3.7080000000000002</c:v>
                </c:pt>
                <c:pt idx="637">
                  <c:v>3.6850000000000001</c:v>
                </c:pt>
                <c:pt idx="638">
                  <c:v>3.613</c:v>
                </c:pt>
              </c:numCache>
            </c:numRef>
          </c:val>
        </c:ser>
        <c:marker val="1"/>
        <c:axId val="66562304"/>
        <c:axId val="66560768"/>
      </c:lineChart>
      <c:dateAx>
        <c:axId val="66548864"/>
        <c:scaling>
          <c:orientation val="minMax"/>
        </c:scaling>
        <c:axPos val="b"/>
        <c:majorGridlines>
          <c:spPr>
            <a:ln w="0">
              <a:solidFill>
                <a:schemeClr val="bg1">
                  <a:lumMod val="65000"/>
                </a:schemeClr>
              </a:solidFill>
              <a:prstDash val="sysDot"/>
            </a:ln>
          </c:spPr>
        </c:majorGridlines>
        <c:numFmt formatCode="mmm/yy" sourceLinked="0"/>
        <c:majorTickMark val="none"/>
        <c:tickLblPos val="low"/>
        <c:spPr>
          <a:ln w="0">
            <a:solidFill>
              <a:sysClr val="window" lastClr="FFFFFF">
                <a:lumMod val="65000"/>
              </a:sysClr>
            </a:solidFill>
          </a:ln>
        </c:spPr>
        <c:txPr>
          <a:bodyPr rot="-5400000" vert="horz"/>
          <a:lstStyle/>
          <a:p>
            <a:pPr>
              <a:defRPr/>
            </a:pPr>
            <a:endParaRPr lang="en-US"/>
          </a:p>
        </c:txPr>
        <c:crossAx val="66550400"/>
        <c:crosses val="autoZero"/>
        <c:auto val="1"/>
        <c:lblOffset val="100"/>
        <c:majorUnit val="3"/>
        <c:majorTimeUnit val="months"/>
      </c:dateAx>
      <c:valAx>
        <c:axId val="66550400"/>
        <c:scaling>
          <c:orientation val="minMax"/>
        </c:scaling>
        <c:axPos val="l"/>
        <c:majorGridlines>
          <c:spPr>
            <a:ln w="0">
              <a:solidFill>
                <a:schemeClr val="bg1">
                  <a:lumMod val="65000"/>
                </a:schemeClr>
              </a:solidFill>
              <a:prstDash val="sysDot"/>
            </a:ln>
          </c:spPr>
        </c:majorGridlines>
        <c:title>
          <c:tx>
            <c:strRef>
              <c:f>preračuni!$R$2</c:f>
              <c:strCache>
                <c:ptCount val="1"/>
                <c:pt idx="0">
                  <c:v>Zahtevana donosnost 10-letnih državnih obveznic, v %</c:v>
                </c:pt>
              </c:strCache>
            </c:strRef>
          </c:tx>
          <c:layout>
            <c:manualLayout>
              <c:xMode val="edge"/>
              <c:yMode val="edge"/>
              <c:x val="0"/>
              <c:y val="0.11148110279413398"/>
            </c:manualLayout>
          </c:layout>
          <c:txPr>
            <a:bodyPr rot="-5400000" vert="horz"/>
            <a:lstStyle/>
            <a:p>
              <a:pPr>
                <a:defRPr sz="1100" b="1"/>
              </a:pPr>
              <a:endParaRPr lang="en-US"/>
            </a:p>
          </c:txPr>
        </c:title>
        <c:numFmt formatCode="0" sourceLinked="0"/>
        <c:majorTickMark val="none"/>
        <c:tickLblPos val="nextTo"/>
        <c:spPr>
          <a:ln w="0">
            <a:solidFill>
              <a:schemeClr val="bg1">
                <a:lumMod val="65000"/>
              </a:schemeClr>
            </a:solidFill>
          </a:ln>
        </c:spPr>
        <c:crossAx val="66548864"/>
        <c:crosses val="autoZero"/>
        <c:crossBetween val="between"/>
      </c:valAx>
      <c:valAx>
        <c:axId val="66560768"/>
        <c:scaling>
          <c:orientation val="minMax"/>
          <c:max val="18"/>
          <c:min val="0"/>
        </c:scaling>
        <c:axPos val="r"/>
        <c:numFmt formatCode="0" sourceLinked="0"/>
        <c:majorTickMark val="none"/>
        <c:tickLblPos val="nextTo"/>
        <c:crossAx val="66562304"/>
        <c:crosses val="max"/>
        <c:crossBetween val="between"/>
        <c:majorUnit val="2"/>
      </c:valAx>
      <c:catAx>
        <c:axId val="66562304"/>
        <c:scaling>
          <c:orientation val="minMax"/>
        </c:scaling>
        <c:delete val="1"/>
        <c:axPos val="b"/>
        <c:tickLblPos val="none"/>
        <c:crossAx val="66560768"/>
        <c:crosses val="autoZero"/>
        <c:auto val="1"/>
        <c:lblAlgn val="ctr"/>
        <c:lblOffset val="100"/>
      </c:catAx>
      <c:spPr>
        <a:ln w="0">
          <a:solidFill>
            <a:schemeClr val="bg1">
              <a:lumMod val="6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3.1471643206777228E-2"/>
          <c:y val="2.6544359654482839E-3"/>
          <c:w val="0.96091076115485552"/>
          <c:h val="8.2342302632018333E-2"/>
        </c:manualLayout>
      </c:layout>
    </c:legend>
    <c:plotVisOnly val="1"/>
  </c:chart>
  <c:spPr>
    <a:ln>
      <a:noFill/>
    </a:ln>
  </c:spPr>
  <c:txPr>
    <a:bodyPr/>
    <a:lstStyle/>
    <a:p>
      <a:pPr>
        <a:defRPr sz="1200" b="0">
          <a:latin typeface="Myriad Pro" pitchFamily="34" charset="0"/>
        </a:defRPr>
      </a:pPr>
      <a:endParaRPr lang="en-US"/>
    </a:p>
  </c:txPr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tx>
            <c:strRef>
              <c:f>Sheet1!$A$3</c:f>
              <c:strCache>
                <c:ptCount val="1"/>
                <c:pt idx="0">
                  <c:v>Primanjkljaj sektorja država PS 2012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cat>
            <c:numRef>
              <c:f>Sheet1!$B$2:$I$2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Sheet1!$B$3:$I$3</c:f>
              <c:numCache>
                <c:formatCode>0.0%</c:formatCode>
                <c:ptCount val="8"/>
                <c:pt idx="0">
                  <c:v>-6.0057961110147134E-2</c:v>
                </c:pt>
                <c:pt idx="1">
                  <c:v>-6.4228199382352816E-2</c:v>
                </c:pt>
                <c:pt idx="2">
                  <c:v>-3.549378304905814E-2</c:v>
                </c:pt>
                <c:pt idx="3">
                  <c:v>-2.5249301208498151E-2</c:v>
                </c:pt>
                <c:pt idx="4">
                  <c:v>-1.5176992262545179E-2</c:v>
                </c:pt>
                <c:pt idx="5">
                  <c:v>-3.9965652358843456E-3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Primanjkljaj sektorja država PS 2013</c:v>
                </c:pt>
              </c:strCache>
            </c:strRef>
          </c:tx>
          <c:spPr>
            <a:solidFill>
              <a:srgbClr val="9E001A"/>
            </a:solidFill>
          </c:spPr>
          <c:cat>
            <c:numRef>
              <c:f>Sheet1!$B$2:$I$2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Sheet1!$B$4:$I$4</c:f>
              <c:numCache>
                <c:formatCode>0.0%</c:formatCode>
                <c:ptCount val="8"/>
                <c:pt idx="0">
                  <c:v>-5.9299575926081913E-2</c:v>
                </c:pt>
                <c:pt idx="1">
                  <c:v>-6.3526006447011174E-2</c:v>
                </c:pt>
                <c:pt idx="2">
                  <c:v>-3.9972311743824457E-2</c:v>
                </c:pt>
                <c:pt idx="3">
                  <c:v>-7.9388921038000437E-2</c:v>
                </c:pt>
                <c:pt idx="4">
                  <c:v>-2.6129905163801592E-2</c:v>
                </c:pt>
                <c:pt idx="5">
                  <c:v>-2.1182814686027115E-2</c:v>
                </c:pt>
                <c:pt idx="6">
                  <c:v>-1.4321812418657424E-2</c:v>
                </c:pt>
                <c:pt idx="7">
                  <c:v>-4.6339052639583289E-3</c:v>
                </c:pt>
              </c:numCache>
            </c:numRef>
          </c:val>
        </c:ser>
        <c:gapWidth val="50"/>
        <c:overlap val="-10"/>
        <c:axId val="66574592"/>
        <c:axId val="66478080"/>
      </c:barChart>
      <c:catAx>
        <c:axId val="66574592"/>
        <c:scaling>
          <c:orientation val="minMax"/>
        </c:scaling>
        <c:axPos val="b"/>
        <c:majorGridlines>
          <c:spPr>
            <a:ln>
              <a:prstDash val="sysDot"/>
            </a:ln>
          </c:spPr>
        </c:majorGridlines>
        <c:numFmt formatCode="General" sourceLinked="1"/>
        <c:majorTickMark val="none"/>
        <c:tickLblPos val="low"/>
        <c:crossAx val="66478080"/>
        <c:crosses val="autoZero"/>
        <c:auto val="1"/>
        <c:lblAlgn val="ctr"/>
        <c:lblOffset val="100"/>
      </c:catAx>
      <c:valAx>
        <c:axId val="66478080"/>
        <c:scaling>
          <c:orientation val="minMax"/>
        </c:scaling>
        <c:axPos val="l"/>
        <c:majorGridlines>
          <c:spPr>
            <a:ln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sl-SI" dirty="0" smtClean="0"/>
                  <a:t>V</a:t>
                </a:r>
                <a:r>
                  <a:rPr lang="en-US" dirty="0" smtClean="0"/>
                  <a:t> </a:t>
                </a:r>
                <a:r>
                  <a:rPr lang="en-US" dirty="0"/>
                  <a:t>% BDP</a:t>
                </a:r>
              </a:p>
            </c:rich>
          </c:tx>
          <c:layout>
            <c:manualLayout>
              <c:xMode val="edge"/>
              <c:yMode val="edge"/>
              <c:x val="0"/>
              <c:y val="0.41547081188509938"/>
            </c:manualLayout>
          </c:layout>
        </c:title>
        <c:numFmt formatCode="0%" sourceLinked="0"/>
        <c:majorTickMark val="none"/>
        <c:tickLblPos val="nextTo"/>
        <c:crossAx val="66574592"/>
        <c:crosses val="autoZero"/>
        <c:crossBetween val="between"/>
      </c:valAx>
      <c:spPr>
        <a:ln>
          <a:solidFill>
            <a:prstClr val="black">
              <a:tint val="75000"/>
            </a:prstClr>
          </a:solidFill>
        </a:ln>
      </c:spPr>
    </c:plotArea>
    <c:legend>
      <c:legendPos val="t"/>
      <c:layout/>
    </c:legend>
    <c:plotVisOnly val="1"/>
  </c:chart>
  <c:txPr>
    <a:bodyPr/>
    <a:lstStyle/>
    <a:p>
      <a:pPr>
        <a:defRPr sz="1200">
          <a:latin typeface="Myriad Pro" pitchFamily="34" charset="0"/>
          <a:cs typeface="Arial" pitchFamily="34" charset="0"/>
        </a:defRPr>
      </a:pPr>
      <a:endParaRPr lang="en-US"/>
    </a:p>
  </c:txPr>
  <c:externalData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0.48739</cdr:x>
      <cdr:y>0.07143</cdr:y>
    </cdr:from>
    <cdr:to>
      <cdr:x>0.51294</cdr:x>
      <cdr:y>1</cdr:y>
    </cdr:to>
    <cdr:sp macro="" textlink="">
      <cdr:nvSpPr>
        <cdr:cNvPr id="2" name="Rounded Rectangle 1"/>
        <cdr:cNvSpPr/>
      </cdr:nvSpPr>
      <cdr:spPr>
        <a:xfrm xmlns:a="http://schemas.openxmlformats.org/drawingml/2006/main">
          <a:off x="4176464" y="360040"/>
          <a:ext cx="218922" cy="4279326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 w="19050">
          <a:solidFill>
            <a:srgbClr val="9E001A"/>
          </a:solidFill>
          <a:prstDash val="solid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0.06055</cdr:x>
      <cdr:y>0.25992</cdr:y>
    </cdr:from>
    <cdr:to>
      <cdr:x>0.97742</cdr:x>
      <cdr:y>0.25992</cdr:y>
    </cdr:to>
    <cdr:sp macro="" textlink="">
      <cdr:nvSpPr>
        <cdr:cNvPr id="10" name="Straight Connector 9"/>
        <cdr:cNvSpPr/>
      </cdr:nvSpPr>
      <cdr:spPr>
        <a:xfrm xmlns:a="http://schemas.openxmlformats.org/drawingml/2006/main">
          <a:off x="504056" y="1152128"/>
          <a:ext cx="7632848" cy="0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chemeClr val="tx1">
              <a:lumMod val="75000"/>
              <a:lumOff val="2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0.60833</cdr:x>
      <cdr:y>0.50526</cdr:y>
    </cdr:from>
    <cdr:to>
      <cdr:x>0.64167</cdr:x>
      <cdr:y>0.97893</cdr:y>
    </cdr:to>
    <cdr:sp macro="" textlink="">
      <cdr:nvSpPr>
        <cdr:cNvPr id="2" name="Rounded Rectangle 1"/>
        <cdr:cNvSpPr/>
      </cdr:nvSpPr>
      <cdr:spPr>
        <a:xfrm xmlns:a="http://schemas.openxmlformats.org/drawingml/2006/main">
          <a:off x="5256555" y="2304271"/>
          <a:ext cx="288090" cy="2160225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 w="15875">
          <a:solidFill>
            <a:schemeClr val="tx1"/>
          </a:solidFill>
          <a:prstDash val="solid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96888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6663" y="0"/>
            <a:ext cx="2890837" cy="496888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1E08F1B-7A0E-4D4F-B451-B8827FE579C5}" type="datetimeFigureOut">
              <a:rPr lang="en-US"/>
              <a:pPr>
                <a:defRPr/>
              </a:pPr>
              <a:t>6/18/2013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90838" cy="496887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6663" y="9428163"/>
            <a:ext cx="2890837" cy="496887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911569C-B9AC-4F6D-9DF5-2E0E77C5A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02299-0CE2-4072-8692-6F1D60A9EF32}" type="datetimeFigureOut">
              <a:rPr lang="en-US"/>
              <a:pPr>
                <a:defRPr/>
              </a:pPr>
              <a:t>6/18/2013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rgbClr val="D8D8D8">
                    <a:shade val="75000"/>
                  </a:srgbClr>
                </a:solidFill>
              </a:defRPr>
            </a:lvl1pPr>
          </a:lstStyle>
          <a:p>
            <a:pPr>
              <a:defRPr/>
            </a:pPr>
            <a:fld id="{E7B6C7EE-C309-45D0-88A9-47364A53C0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BFEB0-CAAC-4B41-846B-2F38558232DB}" type="datetimeFigureOut">
              <a:rPr lang="en-US"/>
              <a:pPr>
                <a:defRPr/>
              </a:pPr>
              <a:t>6/18/2013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967C919-4ADE-4A55-8942-3FBEBFF4D1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7C777-A6E7-4DFA-B3E7-936832760F3E}" type="datetimeFigureOut">
              <a:rPr lang="en-US"/>
              <a:pPr>
                <a:defRPr/>
              </a:pPr>
              <a:t>6/18/2013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5BEFE-525F-42AB-AE20-27613A990E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D5649-9FFA-4CAC-88B5-011DEA238D8E}" type="datetimeFigureOut">
              <a:rPr lang="en-US"/>
              <a:pPr>
                <a:defRPr/>
              </a:pPr>
              <a:t>6/18/2013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C3621E6-676B-49CA-8179-B92726C7C9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rgbClr val="D8D8D8">
                    <a:shade val="75000"/>
                  </a:srgbClr>
                </a:solidFill>
              </a:defRPr>
            </a:lvl1pPr>
          </a:lstStyle>
          <a:p>
            <a:pPr>
              <a:defRPr/>
            </a:pPr>
            <a:fld id="{B171349E-7A05-4407-BF0B-6D2CE43D2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E777C-4028-4AB9-90D0-FC1A1BCC2A8B}" type="datetimeFigureOut">
              <a:rPr lang="en-US"/>
              <a:pPr>
                <a:defRPr/>
              </a:pPr>
              <a:t>6/18/2013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721E9-466F-4BF2-BE52-BC9900218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F242C-6E0D-4E5B-AC09-2AC496B2DDDF}" type="datetimeFigureOut">
              <a:rPr lang="en-US"/>
              <a:pPr>
                <a:defRPr/>
              </a:pPr>
              <a:t>6/18/2013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DA4E-24C2-4FE4-A320-038187D741A4}" type="datetimeFigureOut">
              <a:rPr lang="en-US"/>
              <a:pPr>
                <a:defRPr/>
              </a:pPr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75792-F1CA-4E49-91D8-E45060179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9F4897-06AD-4137-B1A9-6A1EFF00AE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2EC35-D0D2-49A7-98FA-A8596333F5B4}" type="datetimeFigureOut">
              <a:rPr lang="en-US"/>
              <a:pPr>
                <a:defRPr/>
              </a:pPr>
              <a:t>6/18/2013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A805E-14CA-4D48-9E1E-0B91744ACA25}" type="datetimeFigureOut">
              <a:rPr lang="en-US"/>
              <a:pPr>
                <a:defRPr/>
              </a:pPr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C76F0-2B45-43BF-B9FB-A63967C509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42875" y="1928813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5575" y="142875"/>
            <a:ext cx="8832850" cy="1785938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42875" y="2081213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pic>
        <p:nvPicPr>
          <p:cNvPr id="15" name="Picture 30" descr="logo_pps_prez-manj2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25" y="214313"/>
            <a:ext cx="24384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31" descr="logo-umar.gi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2438" y="6286500"/>
            <a:ext cx="8143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57290" y="2357430"/>
            <a:ext cx="6480174" cy="1042989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142984"/>
            <a:ext cx="7772400" cy="642942"/>
          </a:xfrm>
        </p:spPr>
        <p:txBody>
          <a:bodyPr>
            <a:normAutofit/>
          </a:bodyPr>
          <a:lstStyle>
            <a:lvl1pPr algn="ctr">
              <a:buNone/>
              <a:defRPr sz="3200" b="0" cap="none" baseline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1"/>
          </p:nvPr>
        </p:nvSpPr>
        <p:spPr>
          <a:xfrm>
            <a:off x="1357290" y="3786190"/>
            <a:ext cx="6480174" cy="357190"/>
          </a:xfrm>
        </p:spPr>
        <p:txBody>
          <a:bodyPr>
            <a:normAutofit/>
          </a:bodyPr>
          <a:lstStyle>
            <a:lvl1pPr marL="0" indent="0" algn="ctr">
              <a:buNone/>
              <a:defRPr sz="18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2"/>
          </p:nvPr>
        </p:nvSpPr>
        <p:spPr>
          <a:xfrm>
            <a:off x="1500166" y="6286520"/>
            <a:ext cx="6143668" cy="357190"/>
          </a:xfrm>
        </p:spPr>
        <p:txBody>
          <a:bodyPr>
            <a:normAutofit/>
          </a:bodyPr>
          <a:lstStyle>
            <a:lvl1pPr marL="0" indent="0" algn="ctr">
              <a:buNone/>
              <a:defRPr sz="18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3"/>
          </p:nvPr>
        </p:nvSpPr>
        <p:spPr>
          <a:xfrm>
            <a:off x="142875" y="6357938"/>
            <a:ext cx="10715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B750E-1F7E-49E7-93B2-648E96B88F74}" type="datetimeFigureOut">
              <a:rPr lang="en-US"/>
              <a:pPr>
                <a:defRPr/>
              </a:pPr>
              <a:t>6/18/2013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142875" y="142875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5575" y="142875"/>
            <a:ext cx="8832850" cy="1285875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42875" y="15716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pic>
        <p:nvPicPr>
          <p:cNvPr id="14" name="Picture 30" descr="logo-umar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6215063"/>
            <a:ext cx="11715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571480"/>
            <a:ext cx="7772400" cy="428628"/>
          </a:xfrm>
        </p:spPr>
        <p:txBody>
          <a:bodyPr>
            <a:normAutofit/>
          </a:bodyPr>
          <a:lstStyle>
            <a:lvl1pPr algn="ctr">
              <a:buNone/>
              <a:defRPr sz="2200" b="0" cap="none" baseline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1"/>
          </p:nvPr>
        </p:nvSpPr>
        <p:spPr>
          <a:xfrm>
            <a:off x="357158" y="1928802"/>
            <a:ext cx="8286808" cy="4071966"/>
          </a:xfrm>
        </p:spPr>
        <p:txBody>
          <a:bodyPr>
            <a:normAutofit/>
          </a:bodyPr>
          <a:lstStyle>
            <a:lvl1pPr marL="0" indent="0" algn="ctr">
              <a:buNone/>
              <a:defRPr sz="14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2"/>
          </p:nvPr>
        </p:nvSpPr>
        <p:spPr>
          <a:xfrm>
            <a:off x="1500166" y="6357958"/>
            <a:ext cx="6143668" cy="285752"/>
          </a:xfrm>
        </p:spPr>
        <p:txBody>
          <a:bodyPr>
            <a:normAutofit/>
          </a:bodyPr>
          <a:lstStyle>
            <a:lvl1pPr marL="0" indent="0" algn="ctr">
              <a:buNone/>
              <a:defRPr sz="12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3"/>
          </p:nvPr>
        </p:nvSpPr>
        <p:spPr>
          <a:xfrm>
            <a:off x="142875" y="6357938"/>
            <a:ext cx="10715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659AB-3CB7-46BE-BBA2-D9530D7450AE}" type="datetimeFigureOut">
              <a:rPr lang="en-US"/>
              <a:pPr>
                <a:defRPr/>
              </a:pPr>
              <a:t>6/18/2013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142875" y="142875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5575" y="142875"/>
            <a:ext cx="8832850" cy="1285875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42875" y="15716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pic>
        <p:nvPicPr>
          <p:cNvPr id="14" name="Picture 30" descr="logo-umar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6215063"/>
            <a:ext cx="11715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571480"/>
            <a:ext cx="7772400" cy="428628"/>
          </a:xfrm>
        </p:spPr>
        <p:txBody>
          <a:bodyPr>
            <a:normAutofit/>
          </a:bodyPr>
          <a:lstStyle>
            <a:lvl1pPr algn="ctr">
              <a:buNone/>
              <a:defRPr sz="2200" b="0" cap="none" baseline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1"/>
          </p:nvPr>
        </p:nvSpPr>
        <p:spPr>
          <a:xfrm>
            <a:off x="357158" y="1928802"/>
            <a:ext cx="8286808" cy="4071966"/>
          </a:xfrm>
        </p:spPr>
        <p:txBody>
          <a:bodyPr>
            <a:normAutofit/>
          </a:bodyPr>
          <a:lstStyle>
            <a:lvl1pPr marL="0" indent="0" algn="ctr">
              <a:buNone/>
              <a:defRPr sz="1400" b="1" cap="all" spc="250" baseline="0">
                <a:solidFill>
                  <a:schemeClr val="tx1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2"/>
          </p:nvPr>
        </p:nvSpPr>
        <p:spPr>
          <a:xfrm>
            <a:off x="1500166" y="6357958"/>
            <a:ext cx="6143668" cy="285752"/>
          </a:xfrm>
        </p:spPr>
        <p:txBody>
          <a:bodyPr>
            <a:normAutofit/>
          </a:bodyPr>
          <a:lstStyle>
            <a:lvl1pPr marL="0" indent="0" algn="ctr">
              <a:buNone/>
              <a:defRPr sz="1200" b="1" cap="all" spc="250" baseline="0">
                <a:solidFill>
                  <a:schemeClr val="tx1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3"/>
          </p:nvPr>
        </p:nvSpPr>
        <p:spPr>
          <a:xfrm>
            <a:off x="142875" y="6357938"/>
            <a:ext cx="1071563" cy="365125"/>
          </a:xfr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832A62EC-8418-4777-9752-13A4C6A7888F}" type="datetimeFigureOut">
              <a:rPr lang="en-US"/>
              <a:pPr>
                <a:defRPr/>
              </a:pPr>
              <a:t>6/18/2013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ection Head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142875" y="142875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5575" y="142875"/>
            <a:ext cx="8832850" cy="1285875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42875" y="15716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pic>
        <p:nvPicPr>
          <p:cNvPr id="13" name="Picture 29" descr="logo-umar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6215063"/>
            <a:ext cx="11715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571480"/>
            <a:ext cx="7772400" cy="428628"/>
          </a:xfrm>
        </p:spPr>
        <p:txBody>
          <a:bodyPr>
            <a:normAutofit/>
          </a:bodyPr>
          <a:lstStyle>
            <a:lvl1pPr algn="ctr">
              <a:buNone/>
              <a:defRPr sz="2200" b="0" cap="none" baseline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1"/>
          </p:nvPr>
        </p:nvSpPr>
        <p:spPr>
          <a:xfrm>
            <a:off x="357158" y="1928802"/>
            <a:ext cx="8286808" cy="4071966"/>
          </a:xfrm>
        </p:spPr>
        <p:txBody>
          <a:bodyPr>
            <a:normAutofit/>
          </a:bodyPr>
          <a:lstStyle>
            <a:lvl1pPr marL="0" indent="0" algn="ctr">
              <a:buNone/>
              <a:defRPr sz="14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2"/>
          </p:nvPr>
        </p:nvSpPr>
        <p:spPr>
          <a:xfrm>
            <a:off x="1500166" y="6357958"/>
            <a:ext cx="6143668" cy="285752"/>
          </a:xfrm>
        </p:spPr>
        <p:txBody>
          <a:bodyPr>
            <a:normAutofit/>
          </a:bodyPr>
          <a:lstStyle>
            <a:lvl1pPr marL="0" indent="0" algn="ctr">
              <a:buNone/>
              <a:defRPr sz="12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3"/>
          </p:nvPr>
        </p:nvSpPr>
        <p:spPr>
          <a:xfrm>
            <a:off x="142875" y="6357938"/>
            <a:ext cx="1071563" cy="365125"/>
          </a:xfr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C83DBF5D-1CD3-4469-8AD6-735A6B0E9547}" type="datetimeFigureOut">
              <a:rPr lang="en-US"/>
              <a:pPr>
                <a:defRPr/>
              </a:pPr>
              <a:t>6/18/2013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Section Head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142875" y="142875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5575" y="142875"/>
            <a:ext cx="8832850" cy="1285875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42875" y="15716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pic>
        <p:nvPicPr>
          <p:cNvPr id="13" name="Picture 29" descr="logo-umar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6215063"/>
            <a:ext cx="11715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 Placeholder 2"/>
          <p:cNvSpPr>
            <a:spLocks noGrp="1"/>
          </p:cNvSpPr>
          <p:nvPr>
            <p:ph type="body" idx="11"/>
          </p:nvPr>
        </p:nvSpPr>
        <p:spPr>
          <a:xfrm>
            <a:off x="357158" y="1928802"/>
            <a:ext cx="8286808" cy="4071966"/>
          </a:xfrm>
        </p:spPr>
        <p:txBody>
          <a:bodyPr>
            <a:normAutofit/>
          </a:bodyPr>
          <a:lstStyle>
            <a:lvl1pPr marL="0" indent="0" algn="ctr">
              <a:buNone/>
              <a:defRPr sz="1400" b="1" cap="none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2"/>
          </p:nvPr>
        </p:nvSpPr>
        <p:spPr>
          <a:xfrm>
            <a:off x="1500166" y="6357958"/>
            <a:ext cx="6143668" cy="285752"/>
          </a:xfrm>
        </p:spPr>
        <p:txBody>
          <a:bodyPr>
            <a:normAutofit/>
          </a:bodyPr>
          <a:lstStyle>
            <a:lvl1pPr marL="0" indent="0" algn="ctr">
              <a:buNone/>
              <a:defRPr sz="1200" b="1" cap="none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3"/>
          </p:nvPr>
        </p:nvSpPr>
        <p:spPr>
          <a:xfrm>
            <a:off x="142875" y="6357938"/>
            <a:ext cx="1071563" cy="365125"/>
          </a:xfr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FE05D14D-21F6-4F5D-A789-093691474109}" type="datetimeFigureOut">
              <a:rPr lang="en-US"/>
              <a:pPr>
                <a:defRPr/>
              </a:pPr>
              <a:t>6/18/2013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Section Head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001125" y="0"/>
            <a:ext cx="142875" cy="68389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142875" y="1285875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5575" y="142875"/>
            <a:ext cx="8832850" cy="1214438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42875" y="15716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pic>
        <p:nvPicPr>
          <p:cNvPr id="13" name="Picture 29" descr="logo-umar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2438" y="6286500"/>
            <a:ext cx="8143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571480"/>
            <a:ext cx="7772400" cy="428628"/>
          </a:xfrm>
        </p:spPr>
        <p:txBody>
          <a:bodyPr>
            <a:normAutofit/>
          </a:bodyPr>
          <a:lstStyle>
            <a:lvl1pPr algn="ctr">
              <a:buNone/>
              <a:defRPr sz="2200" b="0" cap="none" baseline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1"/>
          </p:nvPr>
        </p:nvSpPr>
        <p:spPr>
          <a:xfrm>
            <a:off x="357158" y="1928802"/>
            <a:ext cx="8286808" cy="4071966"/>
          </a:xfrm>
        </p:spPr>
        <p:txBody>
          <a:bodyPr>
            <a:normAutofit/>
          </a:bodyPr>
          <a:lstStyle>
            <a:lvl1pPr marL="0" indent="0" algn="ctr">
              <a:buNone/>
              <a:defRPr sz="1400" b="1" cap="all" spc="250" baseline="0">
                <a:solidFill>
                  <a:schemeClr val="tx1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2"/>
          </p:nvPr>
        </p:nvSpPr>
        <p:spPr>
          <a:xfrm>
            <a:off x="1500166" y="6357958"/>
            <a:ext cx="6143668" cy="285752"/>
          </a:xfrm>
        </p:spPr>
        <p:txBody>
          <a:bodyPr>
            <a:normAutofit/>
          </a:bodyPr>
          <a:lstStyle>
            <a:lvl1pPr marL="0" indent="0" algn="ctr">
              <a:buNone/>
              <a:defRPr sz="1200" b="1" cap="all" spc="250" baseline="0">
                <a:solidFill>
                  <a:schemeClr val="tx1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13E9D-25F8-47C1-BE71-5ED937155D62}" type="datetimeFigureOut">
              <a:rPr lang="en-US"/>
              <a:pPr>
                <a:defRPr/>
              </a:pPr>
              <a:t>6/18/2013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E8CAC-B6F5-4FD7-9E4A-5F7C4D185A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AA46C21-FDC0-48B9-AC70-B0BB4971A3C2}" type="datetimeFigureOut">
              <a:rPr lang="en-US"/>
              <a:pPr>
                <a:defRPr/>
              </a:pPr>
              <a:t>6/18/2013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rgbClr val="D8D8D8">
                    <a:shade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E4C7256-185E-44D9-B882-B7998833EB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  <p:sldLayoutId id="2147483960" r:id="rId12"/>
    <p:sldLayoutId id="2147483961" r:id="rId13"/>
    <p:sldLayoutId id="2147483962" r:id="rId14"/>
    <p:sldLayoutId id="2147483963" r:id="rId15"/>
    <p:sldLayoutId id="2147483964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BEBEBE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BEBEBE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BEBEBE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BEBEBE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BEBEBE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BEBEBE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BEBEBE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BEBEBE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BEBEBE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D8D8D8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57313" y="3143250"/>
            <a:ext cx="6480175" cy="1042988"/>
          </a:xfrm>
        </p:spPr>
        <p:txBody>
          <a:bodyPr/>
          <a:lstStyle/>
          <a:p>
            <a:pPr>
              <a:defRPr/>
            </a:pPr>
            <a:r>
              <a:rPr lang="sl-SI" sz="4400" dirty="0" smtClean="0"/>
              <a:t>EKONOMSKI IZZIVI 2013</a:t>
            </a:r>
            <a:endParaRPr lang="en-US" sz="4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2"/>
          </p:nvPr>
        </p:nvSpPr>
        <p:spPr>
          <a:xfrm>
            <a:off x="1428750" y="4214813"/>
            <a:ext cx="6143625" cy="798512"/>
          </a:xfrm>
        </p:spPr>
        <p:txBody>
          <a:bodyPr anchor="ctr"/>
          <a:lstStyle/>
          <a:p>
            <a:pPr>
              <a:defRPr/>
            </a:pPr>
            <a:r>
              <a:rPr lang="sl-SI" sz="2000" dirty="0" smtClean="0"/>
              <a:t>Fiskalna gibanja in politika</a:t>
            </a:r>
            <a:endParaRPr lang="en-US" sz="2000" dirty="0"/>
          </a:p>
        </p:txBody>
      </p:sp>
      <p:sp>
        <p:nvSpPr>
          <p:cNvPr id="18436" name="TextBox 3"/>
          <p:cNvSpPr txBox="1">
            <a:spLocks noChangeArrowheads="1"/>
          </p:cNvSpPr>
          <p:nvPr/>
        </p:nvSpPr>
        <p:spPr bwMode="auto">
          <a:xfrm>
            <a:off x="3357563" y="6286500"/>
            <a:ext cx="26431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sz="1600" b="1">
                <a:solidFill>
                  <a:srgbClr val="9E001A"/>
                </a:solidFill>
                <a:latin typeface="Calibri" pitchFamily="34" charset="0"/>
              </a:rPr>
              <a:t>Ljubljana, 19. junij 2013</a:t>
            </a:r>
            <a:endParaRPr lang="en-US" sz="1600" b="1">
              <a:solidFill>
                <a:srgbClr val="9E001A"/>
              </a:solidFill>
              <a:latin typeface="Calibri" pitchFamily="34" charset="0"/>
            </a:endParaRPr>
          </a:p>
        </p:txBody>
      </p:sp>
      <p:sp>
        <p:nvSpPr>
          <p:cNvPr id="18437" name="TextBox 5"/>
          <p:cNvSpPr txBox="1">
            <a:spLocks noChangeArrowheads="1"/>
          </p:cNvSpPr>
          <p:nvPr/>
        </p:nvSpPr>
        <p:spPr bwMode="auto">
          <a:xfrm>
            <a:off x="3132138" y="5445125"/>
            <a:ext cx="26431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l-SI" sz="1600" b="1">
                <a:solidFill>
                  <a:srgbClr val="9E001A"/>
                </a:solidFill>
                <a:latin typeface="Calibri" pitchFamily="34" charset="0"/>
              </a:rPr>
              <a:t>Maja Bednaš </a:t>
            </a:r>
          </a:p>
          <a:p>
            <a:pPr algn="ctr"/>
            <a:r>
              <a:rPr lang="sl-SI" sz="1600" b="1">
                <a:solidFill>
                  <a:srgbClr val="9E001A"/>
                </a:solidFill>
                <a:latin typeface="Calibri" pitchFamily="34" charset="0"/>
              </a:rPr>
              <a:t>UMAR</a:t>
            </a:r>
            <a:endParaRPr lang="en-US" sz="1600" b="1">
              <a:solidFill>
                <a:srgbClr val="9E001A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pl-PL" sz="2400" smtClean="0"/>
              <a:t>Predvidena javnofinančna konsolidacija v letošnjem Programu stabilnosti  počasnejša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79388" y="6453188"/>
            <a:ext cx="449834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l-SI" sz="1000" dirty="0">
                <a:latin typeface="Myriad Pro" pitchFamily="34" charset="0"/>
              </a:rPr>
              <a:t>Vir</a:t>
            </a:r>
            <a:r>
              <a:rPr lang="en-US" sz="1000" dirty="0">
                <a:latin typeface="Myriad Pro" pitchFamily="34" charset="0"/>
              </a:rPr>
              <a:t>: </a:t>
            </a:r>
            <a:r>
              <a:rPr lang="sl-SI" sz="1000" dirty="0">
                <a:latin typeface="Myriad Pro" pitchFamily="34" charset="0"/>
              </a:rPr>
              <a:t>Program </a:t>
            </a:r>
            <a:r>
              <a:rPr lang="sl-SI" sz="1000" dirty="0" smtClean="0">
                <a:latin typeface="Myriad Pro" pitchFamily="34" charset="0"/>
              </a:rPr>
              <a:t>stabilnosti–dopolnitev </a:t>
            </a:r>
            <a:r>
              <a:rPr lang="sl-SI" sz="1000" dirty="0">
                <a:latin typeface="Myriad Pro" pitchFamily="34" charset="0"/>
              </a:rPr>
              <a:t>2012,</a:t>
            </a:r>
            <a:r>
              <a:rPr lang="en-US" sz="1000" dirty="0">
                <a:latin typeface="Myriad Pro" pitchFamily="34" charset="0"/>
              </a:rPr>
              <a:t> </a:t>
            </a:r>
            <a:r>
              <a:rPr lang="sl-SI" sz="1000" dirty="0">
                <a:latin typeface="Myriad Pro" pitchFamily="34" charset="0"/>
              </a:rPr>
              <a:t>Program </a:t>
            </a:r>
            <a:r>
              <a:rPr lang="sl-SI" sz="1000" dirty="0" smtClean="0">
                <a:latin typeface="Myriad Pro" pitchFamily="34" charset="0"/>
              </a:rPr>
              <a:t>stabilnosti–dopolnitev 2013.</a:t>
            </a:r>
            <a:endParaRPr lang="en-US" sz="1000" dirty="0">
              <a:latin typeface="Georgia" pitchFamily="18" charset="0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323528" y="1628800"/>
          <a:ext cx="849694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pl-PL" sz="2400" smtClean="0"/>
              <a:t>Zmanjševanje primanjkljaja v večji meri temelji na prihodkih (povišanje d. stopnje DDV in uvedba novih davkov)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79388" y="6453188"/>
            <a:ext cx="449834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l-SI" sz="1000" dirty="0">
                <a:latin typeface="Myriad Pro" pitchFamily="34" charset="0"/>
              </a:rPr>
              <a:t>Vir</a:t>
            </a:r>
            <a:r>
              <a:rPr lang="en-US" sz="1000" dirty="0">
                <a:latin typeface="Myriad Pro" pitchFamily="34" charset="0"/>
              </a:rPr>
              <a:t>: </a:t>
            </a:r>
            <a:r>
              <a:rPr lang="sl-SI" sz="1000" dirty="0">
                <a:latin typeface="Myriad Pro" pitchFamily="34" charset="0"/>
              </a:rPr>
              <a:t>Program </a:t>
            </a:r>
            <a:r>
              <a:rPr lang="sl-SI" sz="1000" dirty="0" smtClean="0">
                <a:latin typeface="Myriad Pro" pitchFamily="34" charset="0"/>
              </a:rPr>
              <a:t>stabilnosti–dopolnitev </a:t>
            </a:r>
            <a:r>
              <a:rPr lang="sl-SI" sz="1000" dirty="0">
                <a:latin typeface="Myriad Pro" pitchFamily="34" charset="0"/>
              </a:rPr>
              <a:t>2012,</a:t>
            </a:r>
            <a:r>
              <a:rPr lang="en-US" sz="1000" dirty="0">
                <a:latin typeface="Myriad Pro" pitchFamily="34" charset="0"/>
              </a:rPr>
              <a:t> </a:t>
            </a:r>
            <a:r>
              <a:rPr lang="sl-SI" sz="1000" dirty="0">
                <a:latin typeface="Myriad Pro" pitchFamily="34" charset="0"/>
              </a:rPr>
              <a:t>Program </a:t>
            </a:r>
            <a:r>
              <a:rPr lang="sl-SI" sz="1000" dirty="0" smtClean="0">
                <a:latin typeface="Myriad Pro" pitchFamily="34" charset="0"/>
              </a:rPr>
              <a:t>stabilnosti–dopolnitev 2013.</a:t>
            </a:r>
            <a:endParaRPr lang="en-US" sz="1000" dirty="0">
              <a:latin typeface="Georgia" pitchFamily="18" charset="0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323529" y="1628800"/>
          <a:ext cx="842493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pl-PL" sz="2400" smtClean="0"/>
              <a:t>Glede na lanske načrte so v letošnjem Programu stabilnosti načrtovani višji odhodki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179388" y="6453188"/>
            <a:ext cx="449834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l-SI" sz="1000" dirty="0">
                <a:latin typeface="Myriad Pro" pitchFamily="34" charset="0"/>
              </a:rPr>
              <a:t>Vir</a:t>
            </a:r>
            <a:r>
              <a:rPr lang="en-US" sz="1000" dirty="0">
                <a:latin typeface="Myriad Pro" pitchFamily="34" charset="0"/>
              </a:rPr>
              <a:t>: </a:t>
            </a:r>
            <a:r>
              <a:rPr lang="sl-SI" sz="1000" dirty="0">
                <a:latin typeface="Myriad Pro" pitchFamily="34" charset="0"/>
              </a:rPr>
              <a:t>Program </a:t>
            </a:r>
            <a:r>
              <a:rPr lang="sl-SI" sz="1000" dirty="0" smtClean="0">
                <a:latin typeface="Myriad Pro" pitchFamily="34" charset="0"/>
              </a:rPr>
              <a:t>stabilnosti–dopolnitev </a:t>
            </a:r>
            <a:r>
              <a:rPr lang="sl-SI" sz="1000" dirty="0">
                <a:latin typeface="Myriad Pro" pitchFamily="34" charset="0"/>
              </a:rPr>
              <a:t>2012,</a:t>
            </a:r>
            <a:r>
              <a:rPr lang="en-US" sz="1000" dirty="0">
                <a:latin typeface="Myriad Pro" pitchFamily="34" charset="0"/>
              </a:rPr>
              <a:t> </a:t>
            </a:r>
            <a:r>
              <a:rPr lang="sl-SI" sz="1000" dirty="0">
                <a:latin typeface="Myriad Pro" pitchFamily="34" charset="0"/>
              </a:rPr>
              <a:t>Program </a:t>
            </a:r>
            <a:r>
              <a:rPr lang="sl-SI" sz="1000" dirty="0" smtClean="0">
                <a:latin typeface="Myriad Pro" pitchFamily="34" charset="0"/>
              </a:rPr>
              <a:t>stabilnosti–dopolnitev 2013.</a:t>
            </a:r>
            <a:endParaRPr lang="en-US" sz="1000" dirty="0">
              <a:latin typeface="Georgia" pitchFamily="18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251520" y="1628800"/>
          <a:ext cx="864096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84213" y="260350"/>
            <a:ext cx="7772400" cy="1008063"/>
          </a:xfrm>
        </p:spPr>
        <p:txBody>
          <a:bodyPr anchor="ctr"/>
          <a:lstStyle/>
          <a:p>
            <a:r>
              <a:rPr lang="sl-SI" sz="2400" dirty="0" smtClean="0"/>
              <a:t>Odhodki za obresti v vedno večji meri </a:t>
            </a:r>
            <a:br>
              <a:rPr lang="sl-SI" sz="2400" dirty="0" smtClean="0"/>
            </a:br>
            <a:r>
              <a:rPr lang="sl-SI" sz="2400" dirty="0" err="1" smtClean="0"/>
              <a:t>izrinjajo</a:t>
            </a:r>
            <a:r>
              <a:rPr lang="sl-SI" sz="2400" dirty="0" smtClean="0"/>
              <a:t> druge odhodke</a:t>
            </a:r>
            <a:endParaRPr lang="en-US" sz="2400" dirty="0" smtClean="0"/>
          </a:p>
        </p:txBody>
      </p:sp>
      <p:sp>
        <p:nvSpPr>
          <p:cNvPr id="30723" name="Rectangle 6"/>
          <p:cNvSpPr>
            <a:spLocks noChangeArrowheads="1"/>
          </p:cNvSpPr>
          <p:nvPr/>
        </p:nvSpPr>
        <p:spPr bwMode="auto">
          <a:xfrm>
            <a:off x="179388" y="6453188"/>
            <a:ext cx="452559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l-SI" sz="1000" dirty="0">
                <a:latin typeface="Myriad Pro" pitchFamily="34" charset="0"/>
              </a:rPr>
              <a:t>Vir</a:t>
            </a:r>
            <a:r>
              <a:rPr lang="en-US" sz="1000" dirty="0">
                <a:latin typeface="Myriad Pro" pitchFamily="34" charset="0"/>
              </a:rPr>
              <a:t> : </a:t>
            </a:r>
            <a:r>
              <a:rPr lang="sl-SI" sz="1000" dirty="0">
                <a:latin typeface="Myriad Pro" pitchFamily="34" charset="0"/>
              </a:rPr>
              <a:t>Program </a:t>
            </a:r>
            <a:r>
              <a:rPr lang="sl-SI" sz="1000" dirty="0" smtClean="0">
                <a:latin typeface="Myriad Pro" pitchFamily="34" charset="0"/>
              </a:rPr>
              <a:t>stabilnosti–dopolnitev </a:t>
            </a:r>
            <a:r>
              <a:rPr lang="sl-SI" sz="1000" dirty="0">
                <a:latin typeface="Myriad Pro" pitchFamily="34" charset="0"/>
              </a:rPr>
              <a:t>2012,</a:t>
            </a:r>
            <a:r>
              <a:rPr lang="en-US" sz="1000" dirty="0">
                <a:latin typeface="Myriad Pro" pitchFamily="34" charset="0"/>
              </a:rPr>
              <a:t> </a:t>
            </a:r>
            <a:r>
              <a:rPr lang="sl-SI" sz="1000" dirty="0">
                <a:latin typeface="Myriad Pro" pitchFamily="34" charset="0"/>
              </a:rPr>
              <a:t>Program </a:t>
            </a:r>
            <a:r>
              <a:rPr lang="sl-SI" sz="1000" dirty="0" smtClean="0">
                <a:latin typeface="Myriad Pro" pitchFamily="34" charset="0"/>
              </a:rPr>
              <a:t>stabilnosti–dopolnitev 2013.</a:t>
            </a:r>
            <a:endParaRPr lang="en-US" sz="1000" dirty="0">
              <a:latin typeface="Georgia" pitchFamily="18" charset="0"/>
            </a:endParaRPr>
          </a:p>
          <a:p>
            <a:r>
              <a:rPr lang="sl-SI" sz="1000" dirty="0">
                <a:latin typeface="Myriad Pro" pitchFamily="34" charset="0"/>
              </a:rPr>
              <a:t>.</a:t>
            </a:r>
            <a:endParaRPr lang="en-US" sz="1000" dirty="0">
              <a:latin typeface="Georgia" pitchFamily="18" charset="0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323528" y="1628800"/>
          <a:ext cx="8568952" cy="4632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684213" y="260350"/>
            <a:ext cx="7772400" cy="1008063"/>
          </a:xfrm>
        </p:spPr>
        <p:txBody>
          <a:bodyPr anchor="ctr"/>
          <a:lstStyle/>
          <a:p>
            <a:r>
              <a:rPr lang="sl-SI" sz="2400" dirty="0" smtClean="0"/>
              <a:t>Dolgoročno se bodo javni izdatki za pokojnine </a:t>
            </a:r>
            <a:br>
              <a:rPr lang="sl-SI" sz="2400" dirty="0" smtClean="0"/>
            </a:br>
            <a:r>
              <a:rPr lang="sl-SI" sz="2400" dirty="0" smtClean="0"/>
              <a:t>močno povečali </a:t>
            </a:r>
            <a:endParaRPr lang="en-US" sz="2400" dirty="0" smtClean="0"/>
          </a:p>
        </p:txBody>
      </p:sp>
      <p:sp>
        <p:nvSpPr>
          <p:cNvPr id="31747" name="Rectangle 6"/>
          <p:cNvSpPr>
            <a:spLocks noChangeArrowheads="1"/>
          </p:cNvSpPr>
          <p:nvPr/>
        </p:nvSpPr>
        <p:spPr bwMode="auto">
          <a:xfrm>
            <a:off x="179388" y="6453188"/>
            <a:ext cx="15446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l-SI" sz="1000">
                <a:latin typeface="Myriad Pro" pitchFamily="34" charset="0"/>
              </a:rPr>
              <a:t>Vir</a:t>
            </a:r>
            <a:r>
              <a:rPr lang="en-US" sz="1000">
                <a:latin typeface="Myriad Pro" pitchFamily="34" charset="0"/>
              </a:rPr>
              <a:t>: Ageing Report 2012</a:t>
            </a:r>
          </a:p>
        </p:txBody>
      </p:sp>
      <p:graphicFrame>
        <p:nvGraphicFramePr>
          <p:cNvPr id="9" name="Chart 8"/>
          <p:cNvGraphicFramePr/>
          <p:nvPr/>
        </p:nvGraphicFramePr>
        <p:xfrm>
          <a:off x="251520" y="1628801"/>
          <a:ext cx="864096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684213" y="260350"/>
            <a:ext cx="7772400" cy="1008063"/>
          </a:xfrm>
        </p:spPr>
        <p:txBody>
          <a:bodyPr anchor="ctr"/>
          <a:lstStyle/>
          <a:p>
            <a:r>
              <a:rPr lang="sl-SI" sz="2400" smtClean="0"/>
              <a:t>Lani sprejeta pokojninska reforma bo ublažila rast izdatkov, ne bo pa rešila problema </a:t>
            </a:r>
            <a:endParaRPr lang="en-US" sz="2400" smtClean="0"/>
          </a:p>
        </p:txBody>
      </p:sp>
      <p:sp>
        <p:nvSpPr>
          <p:cNvPr id="32771" name="Rectangle 6"/>
          <p:cNvSpPr>
            <a:spLocks noChangeArrowheads="1"/>
          </p:cNvSpPr>
          <p:nvPr/>
        </p:nvSpPr>
        <p:spPr bwMode="auto">
          <a:xfrm>
            <a:off x="179388" y="6453188"/>
            <a:ext cx="204735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l-SI" sz="1000" dirty="0">
                <a:latin typeface="Myriad Pro" pitchFamily="34" charset="0"/>
              </a:rPr>
              <a:t>Vir</a:t>
            </a:r>
            <a:r>
              <a:rPr lang="en-US" sz="1000" dirty="0">
                <a:latin typeface="Myriad Pro" pitchFamily="34" charset="0"/>
              </a:rPr>
              <a:t>: </a:t>
            </a:r>
            <a:r>
              <a:rPr lang="sl-SI" sz="1000" dirty="0">
                <a:latin typeface="Myriad Pro" pitchFamily="34" charset="0"/>
              </a:rPr>
              <a:t>Delovni izračuni za </a:t>
            </a:r>
            <a:r>
              <a:rPr lang="sl-SI" sz="1000" dirty="0" err="1">
                <a:latin typeface="Myriad Pro" pitchFamily="34" charset="0"/>
              </a:rPr>
              <a:t>Ageing</a:t>
            </a:r>
            <a:r>
              <a:rPr lang="sl-SI" sz="1000" dirty="0">
                <a:latin typeface="Myriad Pro" pitchFamily="34" charset="0"/>
              </a:rPr>
              <a:t> </a:t>
            </a:r>
            <a:r>
              <a:rPr lang="sl-SI" sz="1000" dirty="0" smtClean="0">
                <a:latin typeface="Myriad Pro" pitchFamily="34" charset="0"/>
              </a:rPr>
              <a:t>WG.</a:t>
            </a:r>
            <a:endParaRPr lang="sl-SI" sz="1000" dirty="0">
              <a:latin typeface="Myriad Pro" pitchFamily="34" charset="0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251520" y="1700808"/>
          <a:ext cx="856895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714375" y="260350"/>
            <a:ext cx="7772400" cy="1008063"/>
          </a:xfrm>
        </p:spPr>
        <p:txBody>
          <a:bodyPr anchor="ctr"/>
          <a:lstStyle/>
          <a:p>
            <a:r>
              <a:rPr lang="sl-SI" sz="2400" smtClean="0"/>
              <a:t>Tveganja in izzivi fiskalne politike</a:t>
            </a:r>
            <a:endParaRPr lang="en-US" sz="2400" smtClean="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23528" y="1628800"/>
            <a:ext cx="8496944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defRPr/>
            </a:pPr>
            <a:r>
              <a:rPr lang="sl-SI" sz="2000" b="1" dirty="0" smtClean="0">
                <a:latin typeface="Myriad Pro" pitchFamily="34" charset="0"/>
              </a:rPr>
              <a:t>   </a:t>
            </a:r>
            <a:r>
              <a:rPr lang="sl-SI" b="1" dirty="0" smtClean="0">
                <a:latin typeface="Myriad Pro" pitchFamily="34" charset="0"/>
              </a:rPr>
              <a:t>Tveganja</a:t>
            </a:r>
            <a:endParaRPr lang="sl-SI" b="1" dirty="0">
              <a:latin typeface="Myriad Pro" pitchFamily="34" charset="0"/>
            </a:endParaRPr>
          </a:p>
          <a:p>
            <a:pPr marL="342900" indent="-342900" algn="just">
              <a:defRPr/>
            </a:pPr>
            <a:endParaRPr lang="en-US" dirty="0">
              <a:latin typeface="Myriad Pro" pitchFamily="34" charset="0"/>
            </a:endParaRPr>
          </a:p>
          <a:p>
            <a:pPr marL="342900" indent="-720000" algn="just">
              <a:buFont typeface="Arial" pitchFamily="34" charset="0"/>
              <a:buChar char="•"/>
              <a:defRPr/>
            </a:pPr>
            <a:r>
              <a:rPr lang="sl-SI" dirty="0" smtClean="0">
                <a:latin typeface="Myriad Pro" pitchFamily="34" charset="0"/>
              </a:rPr>
              <a:t>V zaostrenih gospodarskih razmerah so prihodki lahko nižji od načrtovanih</a:t>
            </a:r>
          </a:p>
          <a:p>
            <a:pPr marL="342900" indent="-720000" algn="just">
              <a:buFont typeface="Arial" pitchFamily="34" charset="0"/>
              <a:buChar char="•"/>
              <a:defRPr/>
            </a:pPr>
            <a:endParaRPr lang="sl-SI" dirty="0" smtClean="0">
              <a:latin typeface="Myriad Pro" pitchFamily="34" charset="0"/>
            </a:endParaRPr>
          </a:p>
          <a:p>
            <a:pPr marL="342900" indent="-720000" algn="just">
              <a:buFont typeface="Arial" pitchFamily="34" charset="0"/>
              <a:buChar char="•"/>
              <a:defRPr/>
            </a:pPr>
            <a:r>
              <a:rPr lang="sl-SI" dirty="0" smtClean="0">
                <a:latin typeface="Myriad Pro" pitchFamily="34" charset="0"/>
              </a:rPr>
              <a:t>Že </a:t>
            </a:r>
            <a:r>
              <a:rPr lang="sl-SI" dirty="0">
                <a:latin typeface="Myriad Pro" pitchFamily="34" charset="0"/>
              </a:rPr>
              <a:t>opredeljeni diskrecijski ukrepi na odhodkovni strani v PS 2013 so osredotočeni na omejevanje sredstev za zaposlene in socialne transfere in so v določenem delu začasne narave</a:t>
            </a:r>
          </a:p>
          <a:p>
            <a:pPr marL="342900" indent="-720000" algn="just">
              <a:defRPr/>
            </a:pPr>
            <a:endParaRPr lang="sl-SI" dirty="0">
              <a:latin typeface="Myriad Pro" pitchFamily="34" charset="0"/>
            </a:endParaRPr>
          </a:p>
          <a:p>
            <a:pPr marL="342900" indent="-720000" algn="just">
              <a:buFont typeface="Arial" pitchFamily="34" charset="0"/>
              <a:buChar char="•"/>
              <a:defRPr/>
            </a:pPr>
            <a:r>
              <a:rPr lang="sl-SI" dirty="0">
                <a:latin typeface="Myriad Pro" pitchFamily="34" charset="0"/>
              </a:rPr>
              <a:t>Vsi ukrepi za znižanje odhodkov niso natančno opredeljeni</a:t>
            </a:r>
            <a:endParaRPr lang="en-US" b="1" dirty="0">
              <a:latin typeface="Myriad Pro" pitchFamily="34" charset="0"/>
            </a:endParaRPr>
          </a:p>
          <a:p>
            <a:pPr marL="342900" indent="-720000" algn="just">
              <a:defRPr/>
            </a:pPr>
            <a:endParaRPr lang="sl-SI" b="1" dirty="0">
              <a:latin typeface="Myriad Pro" pitchFamily="34" charset="0"/>
            </a:endParaRPr>
          </a:p>
          <a:p>
            <a:pPr marL="342900" indent="-720000" algn="just">
              <a:buFont typeface="Arial" pitchFamily="34" charset="0"/>
              <a:buChar char="•"/>
              <a:defRPr/>
            </a:pPr>
            <a:r>
              <a:rPr lang="sl-SI" dirty="0">
                <a:latin typeface="Myriad Pro" pitchFamily="34" charset="0"/>
              </a:rPr>
              <a:t>Še hitrejša rast odhodkov za obresti bi v še večji meri </a:t>
            </a:r>
            <a:r>
              <a:rPr lang="sl-SI" dirty="0" err="1">
                <a:latin typeface="Myriad Pro" pitchFamily="34" charset="0"/>
              </a:rPr>
              <a:t>izrinjala</a:t>
            </a:r>
            <a:r>
              <a:rPr lang="sl-SI" dirty="0">
                <a:latin typeface="Myriad Pro" pitchFamily="34" charset="0"/>
              </a:rPr>
              <a:t> druge odhodke</a:t>
            </a:r>
            <a:endParaRPr lang="en-US" dirty="0">
              <a:latin typeface="Myriad Pro" pitchFamily="34" charset="0"/>
            </a:endParaRPr>
          </a:p>
          <a:p>
            <a:pPr marL="342900" indent="-720000" algn="just">
              <a:buFont typeface="Arial" pitchFamily="34" charset="0"/>
              <a:buChar char="•"/>
              <a:defRPr/>
            </a:pPr>
            <a:endParaRPr lang="sl-SI" dirty="0">
              <a:latin typeface="Myriad Pro" pitchFamily="34" charset="0"/>
            </a:endParaRPr>
          </a:p>
          <a:p>
            <a:pPr marL="342900" indent="-720000" algn="just">
              <a:buFont typeface="Arial" pitchFamily="34" charset="0"/>
              <a:buChar char="•"/>
              <a:defRPr/>
            </a:pPr>
            <a:r>
              <a:rPr lang="sl-SI" dirty="0">
                <a:latin typeface="Myriad Pro" pitchFamily="34" charset="0"/>
              </a:rPr>
              <a:t>V primeru </a:t>
            </a:r>
            <a:r>
              <a:rPr lang="sl-SI" dirty="0" err="1">
                <a:latin typeface="Myriad Pro" pitchFamily="34" charset="0"/>
              </a:rPr>
              <a:t>neuresničitve</a:t>
            </a:r>
            <a:r>
              <a:rPr lang="sl-SI" dirty="0">
                <a:latin typeface="Myriad Pro" pitchFamily="34" charset="0"/>
              </a:rPr>
              <a:t> sprejetja ukrepov za trajno znižanje odhodkov do konca letošnjega leta bo v letu 2014 uveden krizni davek, možni pa so tudi nadaljnji posegi v fleksibilni del odhodkov, zlasti investicije</a:t>
            </a:r>
            <a:endParaRPr lang="en-US" dirty="0">
              <a:latin typeface="Myriad Pro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755650" y="260350"/>
            <a:ext cx="7772400" cy="1008063"/>
          </a:xfrm>
        </p:spPr>
        <p:txBody>
          <a:bodyPr anchor="ctr"/>
          <a:lstStyle/>
          <a:p>
            <a:r>
              <a:rPr lang="sl-SI" sz="2400" dirty="0" smtClean="0"/>
              <a:t>Izzivi fiskalne politike</a:t>
            </a:r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79512" y="1484784"/>
            <a:ext cx="8641655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1600" dirty="0">
                <a:latin typeface="Myriad Pro" pitchFamily="34" charset="0"/>
              </a:rPr>
              <a:t>Možnosti za povečanje davkov so močno omejene – prostor je še na področju boljšega in bolj učinkovitega pobiranja obstoječih javnih dajatev in ukrepih za zmanjšanje sive ekonomije. </a:t>
            </a: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1600" dirty="0">
              <a:latin typeface="Myriad Pro" pitchFamily="34" charset="0"/>
              <a:cs typeface="+mn-cs"/>
            </a:endParaRP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1600" dirty="0">
                <a:latin typeface="Myriad Pro" pitchFamily="34" charset="0"/>
                <a:cs typeface="+mn-cs"/>
              </a:rPr>
              <a:t>Uveljavitev strukturnih ukrepov za znižanje odhodkov:</a:t>
            </a: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1600" dirty="0">
              <a:latin typeface="Myriad Pro" pitchFamily="34" charset="0"/>
              <a:cs typeface="+mn-cs"/>
            </a:endParaRPr>
          </a:p>
          <a:p>
            <a:pPr marL="1008000" lvl="1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1600" dirty="0">
                <a:latin typeface="Myriad Pro" pitchFamily="34" charset="0"/>
              </a:rPr>
              <a:t>Linearno oz. progresivno zmanjševanje plač in </a:t>
            </a:r>
            <a:r>
              <a:rPr lang="sl-SI" sz="1600" dirty="0" smtClean="0">
                <a:latin typeface="Myriad Pro" pitchFamily="34" charset="0"/>
              </a:rPr>
              <a:t>omejevanje </a:t>
            </a:r>
            <a:r>
              <a:rPr lang="sl-SI" sz="1600" dirty="0">
                <a:latin typeface="Myriad Pro" pitchFamily="34" charset="0"/>
              </a:rPr>
              <a:t>različnih dodatkov </a:t>
            </a:r>
            <a:r>
              <a:rPr lang="sl-SI" sz="1600" dirty="0">
                <a:latin typeface="Myriad Pro" pitchFamily="34" charset="0"/>
                <a:cs typeface="+mn-cs"/>
              </a:rPr>
              <a:t>ne zagotavlja stimulativnega okolja za zaposlene v javnem sektorju – izziv je </a:t>
            </a:r>
            <a:r>
              <a:rPr lang="sl-SI" sz="1600" dirty="0">
                <a:latin typeface="Myriad Pro" pitchFamily="34" charset="0"/>
              </a:rPr>
              <a:t>oblikovanje trajnejših rešitev na področju zaposlovanja in stimulativnejše plačne politike</a:t>
            </a:r>
          </a:p>
          <a:p>
            <a:pPr marL="1008000" lvl="1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1600" dirty="0">
              <a:latin typeface="Myriad Pro" pitchFamily="34" charset="0"/>
            </a:endParaRPr>
          </a:p>
          <a:p>
            <a:pPr marL="1008000" lvl="1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1600" dirty="0">
                <a:latin typeface="Myriad Pro" pitchFamily="34" charset="0"/>
              </a:rPr>
              <a:t>Na področju socialnih transferov </a:t>
            </a:r>
            <a:r>
              <a:rPr lang="sl-SI" sz="1600" dirty="0" err="1">
                <a:latin typeface="Myriad Pro" pitchFamily="34" charset="0"/>
              </a:rPr>
              <a:t>čimprej</a:t>
            </a:r>
            <a:r>
              <a:rPr lang="sl-SI" sz="1600" dirty="0">
                <a:latin typeface="Myriad Pro" pitchFamily="34" charset="0"/>
              </a:rPr>
              <a:t> popraviti tiste lani sprejete rešitve, ki ne sledijo siceršnjemu osnovnemu namenu sprememb, to je zagotovitev večje </a:t>
            </a:r>
            <a:r>
              <a:rPr lang="sl-SI" sz="1600" dirty="0" err="1">
                <a:latin typeface="Myriad Pro" pitchFamily="34" charset="0"/>
              </a:rPr>
              <a:t>ciljanosti</a:t>
            </a:r>
            <a:r>
              <a:rPr lang="sl-SI" sz="1600" dirty="0">
                <a:latin typeface="Myriad Pro" pitchFamily="34" charset="0"/>
              </a:rPr>
              <a:t>, transparentnosti in učinkovitosti sistema</a:t>
            </a:r>
          </a:p>
          <a:p>
            <a:pPr marL="1008000" lvl="1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1600" dirty="0">
              <a:latin typeface="Myriad Pro" pitchFamily="34" charset="0"/>
              <a:cs typeface="+mn-cs"/>
            </a:endParaRPr>
          </a:p>
          <a:p>
            <a:pPr marL="1008000" lvl="1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1600" dirty="0">
                <a:latin typeface="Myriad Pro" pitchFamily="34" charset="0"/>
              </a:rPr>
              <a:t>S kakovostnimi projekti dejansko zagotoviti predviden obseg sofinanciranja investicij z EU sredstvi ter okrepiti JZP </a:t>
            </a: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1600" dirty="0">
              <a:latin typeface="Myriad Pro" pitchFamily="34" charset="0"/>
            </a:endParaRPr>
          </a:p>
          <a:p>
            <a:pPr marL="1008000" lvl="1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1600" dirty="0">
                <a:latin typeface="Myriad Pro" pitchFamily="34" charset="0"/>
              </a:rPr>
              <a:t>V okviru </a:t>
            </a:r>
            <a:r>
              <a:rPr lang="sl-SI" sz="1600" dirty="0">
                <a:latin typeface="Myriad Pro" pitchFamily="34" charset="0"/>
                <a:cs typeface="+mn-cs"/>
              </a:rPr>
              <a:t>ugodnejše</a:t>
            </a:r>
            <a:r>
              <a:rPr lang="sl-SI" sz="1600" dirty="0">
                <a:latin typeface="Myriad Pro" pitchFamily="34" charset="0"/>
              </a:rPr>
              <a:t> razporeditve zagotoviti tudi večjo učinkovitost subvencij</a:t>
            </a:r>
          </a:p>
          <a:p>
            <a:pPr marL="1008000" lvl="1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1600" dirty="0">
              <a:latin typeface="Myriad Pro" pitchFamily="34" charset="0"/>
              <a:cs typeface="+mn-cs"/>
            </a:endParaRPr>
          </a:p>
          <a:p>
            <a:pPr marL="1008000" lvl="1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1600" dirty="0">
                <a:latin typeface="Myriad Pro" pitchFamily="34" charset="0"/>
                <a:cs typeface="+mn-cs"/>
              </a:rPr>
              <a:t>Nadaljnje prilagoditve sistemov socialne </a:t>
            </a:r>
            <a:r>
              <a:rPr lang="sl-SI" sz="1600" dirty="0" smtClean="0">
                <a:latin typeface="Myriad Pro" pitchFamily="34" charset="0"/>
                <a:cs typeface="+mn-cs"/>
              </a:rPr>
              <a:t>zaščite</a:t>
            </a:r>
            <a:endParaRPr lang="sl-SI" sz="1600" dirty="0">
              <a:latin typeface="Myriad Pro" pitchFamily="34" charset="0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714375" y="333375"/>
            <a:ext cx="7772400" cy="1008063"/>
          </a:xfrm>
        </p:spPr>
        <p:txBody>
          <a:bodyPr/>
          <a:lstStyle/>
          <a:p>
            <a:r>
              <a:rPr lang="sl-SI" sz="2400" smtClean="0"/>
              <a:t>Izzivi fiskalne politike</a:t>
            </a:r>
            <a:endParaRPr lang="en-US" sz="2400" smtClean="0"/>
          </a:p>
        </p:txBody>
      </p:sp>
      <p:sp>
        <p:nvSpPr>
          <p:cNvPr id="35843" name="TextBox 3"/>
          <p:cNvSpPr txBox="1">
            <a:spLocks noChangeArrowheads="1"/>
          </p:cNvSpPr>
          <p:nvPr/>
        </p:nvSpPr>
        <p:spPr bwMode="auto">
          <a:xfrm>
            <a:off x="323850" y="1628775"/>
            <a:ext cx="8208963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/>
            <a:endParaRPr lang="sl-SI" dirty="0">
              <a:solidFill>
                <a:srgbClr val="0070C0"/>
              </a:solidFill>
              <a:latin typeface="Myriad Pro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sl-SI" dirty="0"/>
              <a:t>potrebni korenitejši strukturni posegi, ki morajo zajeti nadaljnjo racionalizacijo delovanja javnega sektorja s strukturnimi ukrepi za povečanje učinkovitosti. 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sl-SI" dirty="0">
              <a:latin typeface="Myriad Pro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sl-SI" dirty="0"/>
              <a:t>prestrukturiranje odhodkov mora biti usmerjeno v krepitev vloge razvojnih izdatkov za spodbujanje konkurenčnosti in zagotavljanje dolgoročne vzdržnosti sistemov socialne zaščite</a:t>
            </a:r>
            <a:endParaRPr lang="en-US" dirty="0">
              <a:latin typeface="Myriad Pro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en-US" dirty="0">
              <a:latin typeface="Myriad Pro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en-US" dirty="0">
              <a:latin typeface="Myriad Pro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pl-PL" sz="2400" dirty="0" smtClean="0"/>
              <a:t>Lani prvič po treh letih opaznejše zmanjšanje </a:t>
            </a:r>
            <a:br>
              <a:rPr lang="pl-PL" sz="2400" dirty="0" smtClean="0"/>
            </a:br>
            <a:r>
              <a:rPr lang="pl-PL" sz="2400" dirty="0" smtClean="0"/>
              <a:t>primanjkljaja sektorja država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79388" y="6453188"/>
            <a:ext cx="68800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l-SI" sz="1000" dirty="0">
                <a:latin typeface="Myriad Pro" pitchFamily="34" charset="0"/>
              </a:rPr>
              <a:t>Vir: </a:t>
            </a:r>
            <a:r>
              <a:rPr lang="sl-SI" sz="1000" dirty="0" smtClean="0">
                <a:latin typeface="Myriad Pro" pitchFamily="34" charset="0"/>
              </a:rPr>
              <a:t>SURS.</a:t>
            </a:r>
            <a:endParaRPr lang="en-US" sz="1000" dirty="0">
              <a:latin typeface="Myriad Pro" pitchFamily="34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251520" y="1628800"/>
          <a:ext cx="856895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pl-PL" sz="2400" dirty="0" smtClean="0"/>
              <a:t>Konsolidacija se je začela kasneje in bila počasnejša </a:t>
            </a:r>
            <a:br>
              <a:rPr lang="pl-PL" sz="2400" dirty="0" smtClean="0"/>
            </a:br>
            <a:r>
              <a:rPr lang="pl-PL" sz="2400" dirty="0" smtClean="0"/>
              <a:t>kot v povprečju EU in EMU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179388" y="6453188"/>
            <a:ext cx="85311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l-SI" sz="1000" dirty="0">
                <a:latin typeface="Myriad Pro" pitchFamily="34" charset="0"/>
              </a:rPr>
              <a:t>Vir: </a:t>
            </a:r>
            <a:r>
              <a:rPr lang="sl-SI" sz="1000" dirty="0" err="1" smtClean="0">
                <a:latin typeface="Myriad Pro" pitchFamily="34" charset="0"/>
              </a:rPr>
              <a:t>Eurostat</a:t>
            </a:r>
            <a:r>
              <a:rPr lang="sl-SI" sz="1000" dirty="0" smtClean="0">
                <a:latin typeface="Myriad Pro" pitchFamily="34" charset="0"/>
              </a:rPr>
              <a:t>.</a:t>
            </a:r>
            <a:endParaRPr lang="en-US" sz="1000" dirty="0">
              <a:latin typeface="Myriad Pro" pitchFamily="34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323528" y="1628800"/>
          <a:ext cx="849694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pl-PL" sz="2400" smtClean="0"/>
              <a:t>Slovenija v skupini 16 držav, ki so še vedno v postopku presežnega primanjkljaja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179388" y="6453188"/>
            <a:ext cx="9223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l-SI" sz="1000">
                <a:latin typeface="Myriad Pro" pitchFamily="34" charset="0"/>
              </a:rPr>
              <a:t>Vir</a:t>
            </a:r>
            <a:r>
              <a:rPr lang="en-US" sz="1000">
                <a:latin typeface="Myriad Pro" pitchFamily="34" charset="0"/>
              </a:rPr>
              <a:t>: Eurostat</a:t>
            </a:r>
            <a:r>
              <a:rPr lang="sl-SI" sz="1000">
                <a:latin typeface="Myriad Pro" pitchFamily="34" charset="0"/>
              </a:rPr>
              <a:t>.</a:t>
            </a:r>
            <a:endParaRPr lang="en-US" sz="1000">
              <a:latin typeface="Myriad Pro" pitchFamily="34" charset="0"/>
            </a:endParaRPr>
          </a:p>
        </p:txBody>
      </p:sp>
      <p:graphicFrame>
        <p:nvGraphicFramePr>
          <p:cNvPr id="7" name="Chart 6"/>
          <p:cNvGraphicFramePr/>
          <p:nvPr/>
        </p:nvGraphicFramePr>
        <p:xfrm>
          <a:off x="251520" y="1628800"/>
          <a:ext cx="856895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pl-PL" sz="2400" smtClean="0"/>
              <a:t>Znižanje izdatkov sektorja država v letu 2012</a:t>
            </a:r>
            <a:br>
              <a:rPr lang="pl-PL" sz="2400" smtClean="0"/>
            </a:br>
            <a:endParaRPr lang="pl-PL" sz="2400" smtClean="0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179388" y="6453188"/>
            <a:ext cx="68800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l-SI" sz="1000" dirty="0">
                <a:latin typeface="Myriad Pro" pitchFamily="34" charset="0"/>
              </a:rPr>
              <a:t>Vir</a:t>
            </a:r>
            <a:r>
              <a:rPr lang="en-US" sz="1000" dirty="0">
                <a:latin typeface="Myriad Pro" pitchFamily="34" charset="0"/>
              </a:rPr>
              <a:t>: </a:t>
            </a:r>
            <a:r>
              <a:rPr lang="sl-SI" sz="1000" dirty="0" smtClean="0">
                <a:latin typeface="Myriad Pro" pitchFamily="34" charset="0"/>
              </a:rPr>
              <a:t>SURS.</a:t>
            </a:r>
            <a:endParaRPr lang="en-US" sz="1000" dirty="0">
              <a:latin typeface="Georgia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259632" y="2852936"/>
            <a:ext cx="936104" cy="3168352"/>
          </a:xfrm>
          <a:prstGeom prst="roundRect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59832" y="2276872"/>
            <a:ext cx="1008112" cy="3744416"/>
          </a:xfrm>
          <a:prstGeom prst="roundRect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5796137" y="4437063"/>
            <a:ext cx="864095" cy="1584225"/>
          </a:xfrm>
          <a:prstGeom prst="roundRect">
            <a:avLst/>
          </a:pr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7668345" y="4653136"/>
            <a:ext cx="936104" cy="129614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11" name="Chart 10"/>
          <p:cNvGraphicFramePr>
            <a:graphicFrameLocks/>
          </p:cNvGraphicFramePr>
          <p:nvPr/>
        </p:nvGraphicFramePr>
        <p:xfrm>
          <a:off x="395536" y="1700808"/>
          <a:ext cx="835292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pl-PL" sz="2400" smtClean="0"/>
              <a:t>Lani tudi opaznejše zmanjšanje strukturnega primanjkljaja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179388" y="6453188"/>
            <a:ext cx="161614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l-SI" sz="1000" dirty="0">
                <a:latin typeface="Myriad Pro" pitchFamily="34" charset="0"/>
              </a:rPr>
              <a:t>Vir</a:t>
            </a:r>
            <a:r>
              <a:rPr lang="en-US" sz="1000" dirty="0">
                <a:latin typeface="Myriad Pro" pitchFamily="34" charset="0"/>
              </a:rPr>
              <a:t>: </a:t>
            </a:r>
            <a:r>
              <a:rPr lang="sl-SI" sz="1000" dirty="0">
                <a:latin typeface="Myriad Pro" pitchFamily="34" charset="0"/>
              </a:rPr>
              <a:t>SURS, preračuni </a:t>
            </a:r>
            <a:r>
              <a:rPr lang="sl-SI" sz="1000" dirty="0" smtClean="0">
                <a:latin typeface="Myriad Pro" pitchFamily="34" charset="0"/>
              </a:rPr>
              <a:t>UMAR.</a:t>
            </a:r>
            <a:endParaRPr lang="en-US" sz="1000" dirty="0">
              <a:latin typeface="Georgia" pitchFamily="18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251520" y="1628800"/>
          <a:ext cx="864096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pl-PL" sz="2400" smtClean="0"/>
              <a:t>Spremenljivost  ciklično prilagojenega in strukturnega salda (izračuni leta 2013 glede na izračune iz leta 2012)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179388" y="6453188"/>
            <a:ext cx="161614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l-SI" sz="1000" dirty="0">
                <a:latin typeface="Myriad Pro" pitchFamily="34" charset="0"/>
              </a:rPr>
              <a:t>Vir: SURS, preračuni </a:t>
            </a:r>
            <a:r>
              <a:rPr lang="sl-SI" sz="1000" dirty="0" smtClean="0">
                <a:latin typeface="Myriad Pro" pitchFamily="34" charset="0"/>
              </a:rPr>
              <a:t>UMAR.</a:t>
            </a:r>
            <a:endParaRPr lang="en-US" sz="1000" dirty="0">
              <a:latin typeface="Georgia" pitchFamily="18" charset="0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251520" y="1700808"/>
          <a:ext cx="856895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pl-PL" sz="2400" smtClean="0"/>
              <a:t>Hitra rast dolga sektorja država v Sloveniji</a:t>
            </a: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179388" y="6453188"/>
            <a:ext cx="9223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l-SI" sz="1000">
                <a:latin typeface="Myriad Pro" pitchFamily="34" charset="0"/>
              </a:rPr>
              <a:t>Vir</a:t>
            </a:r>
            <a:r>
              <a:rPr lang="en-US" sz="1000">
                <a:latin typeface="Myriad Pro" pitchFamily="34" charset="0"/>
              </a:rPr>
              <a:t>: Eurostat</a:t>
            </a:r>
            <a:r>
              <a:rPr lang="sl-SI" sz="1000">
                <a:latin typeface="Myriad Pro" pitchFamily="34" charset="0"/>
              </a:rPr>
              <a:t>.</a:t>
            </a:r>
            <a:endParaRPr lang="en-US" sz="1000">
              <a:latin typeface="Georgia" pitchFamily="18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251520" y="1628800"/>
          <a:ext cx="8640960" cy="4560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714375" y="260350"/>
            <a:ext cx="7772400" cy="1008063"/>
          </a:xfrm>
        </p:spPr>
        <p:txBody>
          <a:bodyPr anchor="ctr">
            <a:normAutofit fontScale="90000"/>
          </a:bodyPr>
          <a:lstStyle/>
          <a:p>
            <a:pPr>
              <a:defRPr/>
            </a:pPr>
            <a:r>
              <a:rPr lang="sl-SI" sz="2400" dirty="0" smtClean="0"/>
              <a:t>Visoki stroški zadolževanja v Sloveniji kot posledica domačih dejavnikov in vpliva zaostrovanja dolžniške krize v evrskem območju</a:t>
            </a:r>
            <a:endParaRPr lang="en-US" sz="2400" dirty="0" smtClean="0"/>
          </a:p>
        </p:txBody>
      </p:sp>
      <p:sp>
        <p:nvSpPr>
          <p:cNvPr id="26627" name="Rectangle 5"/>
          <p:cNvSpPr>
            <a:spLocks noChangeArrowheads="1"/>
          </p:cNvSpPr>
          <p:nvPr/>
        </p:nvSpPr>
        <p:spPr bwMode="auto">
          <a:xfrm>
            <a:off x="179388" y="6453188"/>
            <a:ext cx="10287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l-SI" sz="1000" dirty="0">
                <a:latin typeface="Myriad Pro" pitchFamily="34" charset="0"/>
              </a:rPr>
              <a:t>Vir: </a:t>
            </a:r>
            <a:r>
              <a:rPr lang="sl-SI" sz="1000" dirty="0" err="1" smtClean="0">
                <a:latin typeface="Myriad Pro" pitchFamily="34" charset="0"/>
              </a:rPr>
              <a:t>Bloomberg</a:t>
            </a:r>
            <a:r>
              <a:rPr lang="sl-SI" sz="1000" dirty="0" smtClean="0">
                <a:latin typeface="Myriad Pro" pitchFamily="34" charset="0"/>
              </a:rPr>
              <a:t>.</a:t>
            </a:r>
            <a:endParaRPr lang="en-US" sz="1000" dirty="0">
              <a:latin typeface="Georgia" pitchFamily="18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251520" y="1628800"/>
          <a:ext cx="856895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Overr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Overr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Overr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Overr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Overr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Overr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Overr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Overr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Overr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Overr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Overr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EO">
      <a:dk1>
        <a:sysClr val="windowText" lastClr="000000"/>
      </a:dk1>
      <a:lt1>
        <a:srgbClr val="D8D8D8"/>
      </a:lt1>
      <a:dk2>
        <a:srgbClr val="9E001A"/>
      </a:dk2>
      <a:lt2>
        <a:srgbClr val="000000"/>
      </a:lt2>
      <a:accent1>
        <a:srgbClr val="9E001A"/>
      </a:accent1>
      <a:accent2>
        <a:srgbClr val="3F3F3F"/>
      </a:accent2>
      <a:accent3>
        <a:srgbClr val="D8D8D8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3F3F3F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O">
    <a:dk1>
      <a:sysClr val="windowText" lastClr="000000"/>
    </a:dk1>
    <a:lt1>
      <a:srgbClr val="D8D8D8"/>
    </a:lt1>
    <a:dk2>
      <a:srgbClr val="9E001A"/>
    </a:dk2>
    <a:lt2>
      <a:srgbClr val="000000"/>
    </a:lt2>
    <a:accent1>
      <a:srgbClr val="9E001A"/>
    </a:accent1>
    <a:accent2>
      <a:srgbClr val="3F3F3F"/>
    </a:accent2>
    <a:accent3>
      <a:srgbClr val="D8D8D8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3F3F3F"/>
    </a:folHlink>
  </a:clrScheme>
  <a:fontScheme name="Civic">
    <a:majorFont>
      <a:latin typeface="Georgia"/>
      <a:ea typeface=""/>
      <a:cs typeface=""/>
      <a:font script="Jpan" typeface="ＭＳ Ｐゴシック"/>
      <a:font script="Hang" typeface="돋움"/>
      <a:font script="Hans" typeface="方正舒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Georgia"/>
      <a:ea typeface=""/>
      <a:cs typeface=""/>
      <a:font script="Jpan" typeface="ＭＳ Ｐ明朝"/>
      <a:font script="Hang" typeface="바탕"/>
      <a:font script="Hans" typeface="方正舒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Civic">
    <a:fillStyleLst>
      <a:solidFill>
        <a:schemeClr val="phClr"/>
      </a:solidFill>
      <a:solidFill>
        <a:schemeClr val="phClr">
          <a:tint val="45000"/>
        </a:schemeClr>
      </a:solidFill>
      <a:solidFill>
        <a:schemeClr val="phClr">
          <a:tint val="95000"/>
        </a:schemeClr>
      </a:solidFill>
    </a:fillStyleLst>
    <a:lnStyleLst>
      <a:ln w="9525" cap="flat" cmpd="sng" algn="ctr">
        <a:solidFill>
          <a:schemeClr val="phClr"/>
        </a:solidFill>
        <a:prstDash val="solid"/>
      </a:ln>
      <a:ln w="11429" cap="flat" cmpd="sng" algn="ctr">
        <a:solidFill>
          <a:schemeClr val="phClr"/>
        </a:solidFill>
        <a:prstDash val="sysDash"/>
      </a:ln>
      <a:ln w="200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4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phClr">
              <a:shade val="70000"/>
              <a:satMod val="105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phClr"/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70000"/>
              <a:satMod val="115000"/>
            </a:schemeClr>
            <a:schemeClr val="phClr">
              <a:tint val="85000"/>
            </a:schemeClr>
          </a:duotone>
        </a:blip>
        <a:tile tx="0" ty="0" sx="85000" sy="85000" flip="none" algn="tl"/>
      </a:blipFill>
      <a:blipFill>
        <a:blip xmlns:r="http://schemas.openxmlformats.org/officeDocument/2006/relationships" r:embed="rId2">
          <a:duotone>
            <a:schemeClr val="phClr">
              <a:shade val="65000"/>
              <a:satMod val="115000"/>
            </a:schemeClr>
            <a:schemeClr val="phClr">
              <a:tint val="85000"/>
            </a:schemeClr>
          </a:duotone>
        </a:blip>
        <a:tile tx="0" ty="0" sx="65000" sy="65000" flip="none" algn="tl"/>
      </a:blipFill>
    </a:bgFillStyleLst>
  </a:fmtScheme>
</a:themeOverride>
</file>

<file path=ppt/theme/themeOverride10.xml><?xml version="1.0" encoding="utf-8"?>
<a:themeOverride xmlns:a="http://schemas.openxmlformats.org/drawingml/2006/main">
  <a:clrScheme name="EO">
    <a:dk1>
      <a:sysClr val="windowText" lastClr="000000"/>
    </a:dk1>
    <a:lt1>
      <a:srgbClr val="D8D8D8"/>
    </a:lt1>
    <a:dk2>
      <a:srgbClr val="9E001A"/>
    </a:dk2>
    <a:lt2>
      <a:srgbClr val="000000"/>
    </a:lt2>
    <a:accent1>
      <a:srgbClr val="9E001A"/>
    </a:accent1>
    <a:accent2>
      <a:srgbClr val="3F3F3F"/>
    </a:accent2>
    <a:accent3>
      <a:srgbClr val="D8D8D8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3F3F3F"/>
    </a:folHlink>
  </a:clrScheme>
  <a:fontScheme name="Civic">
    <a:majorFont>
      <a:latin typeface="Georgia"/>
      <a:ea typeface=""/>
      <a:cs typeface=""/>
      <a:font script="Jpan" typeface="ＭＳ Ｐゴシック"/>
      <a:font script="Hang" typeface="돋움"/>
      <a:font script="Hans" typeface="方正舒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Georgia"/>
      <a:ea typeface=""/>
      <a:cs typeface=""/>
      <a:font script="Jpan" typeface="ＭＳ Ｐ明朝"/>
      <a:font script="Hang" typeface="바탕"/>
      <a:font script="Hans" typeface="方正舒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Civic">
    <a:fillStyleLst>
      <a:solidFill>
        <a:schemeClr val="phClr"/>
      </a:solidFill>
      <a:solidFill>
        <a:schemeClr val="phClr">
          <a:tint val="45000"/>
        </a:schemeClr>
      </a:solidFill>
      <a:solidFill>
        <a:schemeClr val="phClr">
          <a:tint val="95000"/>
        </a:schemeClr>
      </a:solidFill>
    </a:fillStyleLst>
    <a:lnStyleLst>
      <a:ln w="9525" cap="flat" cmpd="sng" algn="ctr">
        <a:solidFill>
          <a:schemeClr val="phClr"/>
        </a:solidFill>
        <a:prstDash val="solid"/>
      </a:ln>
      <a:ln w="11429" cap="flat" cmpd="sng" algn="ctr">
        <a:solidFill>
          <a:schemeClr val="phClr"/>
        </a:solidFill>
        <a:prstDash val="sysDash"/>
      </a:ln>
      <a:ln w="200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4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phClr">
              <a:shade val="70000"/>
              <a:satMod val="105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phClr"/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70000"/>
              <a:satMod val="115000"/>
            </a:schemeClr>
            <a:schemeClr val="phClr">
              <a:tint val="85000"/>
            </a:schemeClr>
          </a:duotone>
        </a:blip>
        <a:tile tx="0" ty="0" sx="85000" sy="85000" flip="none" algn="tl"/>
      </a:blipFill>
      <a:blipFill>
        <a:blip xmlns:r="http://schemas.openxmlformats.org/officeDocument/2006/relationships" r:embed="rId2">
          <a:duotone>
            <a:schemeClr val="phClr">
              <a:shade val="65000"/>
              <a:satMod val="115000"/>
            </a:schemeClr>
            <a:schemeClr val="phClr">
              <a:tint val="85000"/>
            </a:schemeClr>
          </a:duotone>
        </a:blip>
        <a:tile tx="0" ty="0" sx="65000" sy="65000" flip="none" algn="tl"/>
      </a:blipFill>
    </a:bgFillStyleLst>
  </a:fmtScheme>
</a:themeOverride>
</file>

<file path=ppt/theme/themeOverride11.xml><?xml version="1.0" encoding="utf-8"?>
<a:themeOverride xmlns:a="http://schemas.openxmlformats.org/drawingml/2006/main">
  <a:clrScheme name="EO">
    <a:dk1>
      <a:sysClr val="windowText" lastClr="000000"/>
    </a:dk1>
    <a:lt1>
      <a:srgbClr val="D8D8D8"/>
    </a:lt1>
    <a:dk2>
      <a:srgbClr val="9E001A"/>
    </a:dk2>
    <a:lt2>
      <a:srgbClr val="000000"/>
    </a:lt2>
    <a:accent1>
      <a:srgbClr val="9E001A"/>
    </a:accent1>
    <a:accent2>
      <a:srgbClr val="3F3F3F"/>
    </a:accent2>
    <a:accent3>
      <a:srgbClr val="D8D8D8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3F3F3F"/>
    </a:folHlink>
  </a:clrScheme>
  <a:fontScheme name="Civic">
    <a:majorFont>
      <a:latin typeface="Georgia"/>
      <a:ea typeface=""/>
      <a:cs typeface=""/>
      <a:font script="Jpan" typeface="ＭＳ Ｐゴシック"/>
      <a:font script="Hang" typeface="돋움"/>
      <a:font script="Hans" typeface="方正舒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Georgia"/>
      <a:ea typeface=""/>
      <a:cs typeface=""/>
      <a:font script="Jpan" typeface="ＭＳ Ｐ明朝"/>
      <a:font script="Hang" typeface="바탕"/>
      <a:font script="Hans" typeface="方正舒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Civic">
    <a:fillStyleLst>
      <a:solidFill>
        <a:schemeClr val="phClr"/>
      </a:solidFill>
      <a:solidFill>
        <a:schemeClr val="phClr">
          <a:tint val="45000"/>
        </a:schemeClr>
      </a:solidFill>
      <a:solidFill>
        <a:schemeClr val="phClr">
          <a:tint val="95000"/>
        </a:schemeClr>
      </a:solidFill>
    </a:fillStyleLst>
    <a:lnStyleLst>
      <a:ln w="9525" cap="flat" cmpd="sng" algn="ctr">
        <a:solidFill>
          <a:schemeClr val="phClr"/>
        </a:solidFill>
        <a:prstDash val="solid"/>
      </a:ln>
      <a:ln w="11429" cap="flat" cmpd="sng" algn="ctr">
        <a:solidFill>
          <a:schemeClr val="phClr"/>
        </a:solidFill>
        <a:prstDash val="sysDash"/>
      </a:ln>
      <a:ln w="200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4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phClr">
              <a:shade val="70000"/>
              <a:satMod val="105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phClr"/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70000"/>
              <a:satMod val="115000"/>
            </a:schemeClr>
            <a:schemeClr val="phClr">
              <a:tint val="85000"/>
            </a:schemeClr>
          </a:duotone>
        </a:blip>
        <a:tile tx="0" ty="0" sx="85000" sy="85000" flip="none" algn="tl"/>
      </a:blipFill>
      <a:blipFill>
        <a:blip xmlns:r="http://schemas.openxmlformats.org/officeDocument/2006/relationships" r:embed="rId2">
          <a:duotone>
            <a:schemeClr val="phClr">
              <a:shade val="65000"/>
              <a:satMod val="115000"/>
            </a:schemeClr>
            <a:schemeClr val="phClr">
              <a:tint val="85000"/>
            </a:schemeClr>
          </a:duotone>
        </a:blip>
        <a:tile tx="0" ty="0" sx="65000" sy="65000" flip="none" algn="tl"/>
      </a:blipFill>
    </a:bgFillStyleLst>
  </a:fmtScheme>
</a:themeOverride>
</file>

<file path=ppt/theme/themeOverride12.xml><?xml version="1.0" encoding="utf-8"?>
<a:themeOverride xmlns:a="http://schemas.openxmlformats.org/drawingml/2006/main">
  <a:clrScheme name="EO">
    <a:dk1>
      <a:sysClr val="windowText" lastClr="000000"/>
    </a:dk1>
    <a:lt1>
      <a:srgbClr val="D8D8D8"/>
    </a:lt1>
    <a:dk2>
      <a:srgbClr val="9E001A"/>
    </a:dk2>
    <a:lt2>
      <a:srgbClr val="000000"/>
    </a:lt2>
    <a:accent1>
      <a:srgbClr val="9E001A"/>
    </a:accent1>
    <a:accent2>
      <a:srgbClr val="3F3F3F"/>
    </a:accent2>
    <a:accent3>
      <a:srgbClr val="D8D8D8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3F3F3F"/>
    </a:folHlink>
  </a:clrScheme>
  <a:fontScheme name="Civic">
    <a:majorFont>
      <a:latin typeface="Georgia"/>
      <a:ea typeface=""/>
      <a:cs typeface=""/>
      <a:font script="Jpan" typeface="ＭＳ Ｐゴシック"/>
      <a:font script="Hang" typeface="돋움"/>
      <a:font script="Hans" typeface="方正舒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Georgia"/>
      <a:ea typeface=""/>
      <a:cs typeface=""/>
      <a:font script="Jpan" typeface="ＭＳ Ｐ明朝"/>
      <a:font script="Hang" typeface="바탕"/>
      <a:font script="Hans" typeface="方正舒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Civic">
    <a:fillStyleLst>
      <a:solidFill>
        <a:schemeClr val="phClr"/>
      </a:solidFill>
      <a:solidFill>
        <a:schemeClr val="phClr">
          <a:tint val="45000"/>
        </a:schemeClr>
      </a:solidFill>
      <a:solidFill>
        <a:schemeClr val="phClr">
          <a:tint val="95000"/>
        </a:schemeClr>
      </a:solidFill>
    </a:fillStyleLst>
    <a:lnStyleLst>
      <a:ln w="9525" cap="flat" cmpd="sng" algn="ctr">
        <a:solidFill>
          <a:schemeClr val="phClr"/>
        </a:solidFill>
        <a:prstDash val="solid"/>
      </a:ln>
      <a:ln w="11429" cap="flat" cmpd="sng" algn="ctr">
        <a:solidFill>
          <a:schemeClr val="phClr"/>
        </a:solidFill>
        <a:prstDash val="sysDash"/>
      </a:ln>
      <a:ln w="200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4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phClr">
              <a:shade val="70000"/>
              <a:satMod val="105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phClr"/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70000"/>
              <a:satMod val="115000"/>
            </a:schemeClr>
            <a:schemeClr val="phClr">
              <a:tint val="85000"/>
            </a:schemeClr>
          </a:duotone>
        </a:blip>
        <a:tile tx="0" ty="0" sx="85000" sy="85000" flip="none" algn="tl"/>
      </a:blipFill>
      <a:blipFill>
        <a:blip xmlns:r="http://schemas.openxmlformats.org/officeDocument/2006/relationships" r:embed="rId2">
          <a:duotone>
            <a:schemeClr val="phClr">
              <a:shade val="65000"/>
              <a:satMod val="115000"/>
            </a:schemeClr>
            <a:schemeClr val="phClr">
              <a:tint val="85000"/>
            </a:schemeClr>
          </a:duotone>
        </a:blip>
        <a:tile tx="0" ty="0" sx="65000" sy="65000" flip="none" algn="tl"/>
      </a:blip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EO">
    <a:dk1>
      <a:sysClr val="windowText" lastClr="000000"/>
    </a:dk1>
    <a:lt1>
      <a:srgbClr val="D8D8D8"/>
    </a:lt1>
    <a:dk2>
      <a:srgbClr val="9E001A"/>
    </a:dk2>
    <a:lt2>
      <a:srgbClr val="000000"/>
    </a:lt2>
    <a:accent1>
      <a:srgbClr val="9E001A"/>
    </a:accent1>
    <a:accent2>
      <a:srgbClr val="3F3F3F"/>
    </a:accent2>
    <a:accent3>
      <a:srgbClr val="D8D8D8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3F3F3F"/>
    </a:folHlink>
  </a:clrScheme>
  <a:fontScheme name="Civic">
    <a:majorFont>
      <a:latin typeface="Georgia"/>
      <a:ea typeface=""/>
      <a:cs typeface=""/>
      <a:font script="Jpan" typeface="ＭＳ Ｐゴシック"/>
      <a:font script="Hang" typeface="돋움"/>
      <a:font script="Hans" typeface="方正舒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Georgia"/>
      <a:ea typeface=""/>
      <a:cs typeface=""/>
      <a:font script="Jpan" typeface="ＭＳ Ｐ明朝"/>
      <a:font script="Hang" typeface="바탕"/>
      <a:font script="Hans" typeface="方正舒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Civic">
    <a:fillStyleLst>
      <a:solidFill>
        <a:schemeClr val="phClr"/>
      </a:solidFill>
      <a:solidFill>
        <a:schemeClr val="phClr">
          <a:tint val="45000"/>
        </a:schemeClr>
      </a:solidFill>
      <a:solidFill>
        <a:schemeClr val="phClr">
          <a:tint val="95000"/>
        </a:schemeClr>
      </a:solidFill>
    </a:fillStyleLst>
    <a:lnStyleLst>
      <a:ln w="9525" cap="flat" cmpd="sng" algn="ctr">
        <a:solidFill>
          <a:schemeClr val="phClr"/>
        </a:solidFill>
        <a:prstDash val="solid"/>
      </a:ln>
      <a:ln w="11429" cap="flat" cmpd="sng" algn="ctr">
        <a:solidFill>
          <a:schemeClr val="phClr"/>
        </a:solidFill>
        <a:prstDash val="sysDash"/>
      </a:ln>
      <a:ln w="200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4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phClr">
              <a:shade val="70000"/>
              <a:satMod val="105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phClr"/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70000"/>
              <a:satMod val="115000"/>
            </a:schemeClr>
            <a:schemeClr val="phClr">
              <a:tint val="85000"/>
            </a:schemeClr>
          </a:duotone>
        </a:blip>
        <a:tile tx="0" ty="0" sx="85000" sy="85000" flip="none" algn="tl"/>
      </a:blipFill>
      <a:blipFill>
        <a:blip xmlns:r="http://schemas.openxmlformats.org/officeDocument/2006/relationships" r:embed="rId2">
          <a:duotone>
            <a:schemeClr val="phClr">
              <a:shade val="65000"/>
              <a:satMod val="115000"/>
            </a:schemeClr>
            <a:schemeClr val="phClr">
              <a:tint val="85000"/>
            </a:schemeClr>
          </a:duotone>
        </a:blip>
        <a:tile tx="0" ty="0" sx="65000" sy="65000" flip="none" algn="tl"/>
      </a:blipFill>
    </a:bgFillStyleLst>
  </a:fmtScheme>
</a:themeOverride>
</file>

<file path=ppt/theme/themeOverride3.xml><?xml version="1.0" encoding="utf-8"?>
<a:themeOverride xmlns:a="http://schemas.openxmlformats.org/drawingml/2006/main">
  <a:clrScheme name="EO">
    <a:dk1>
      <a:sysClr val="windowText" lastClr="000000"/>
    </a:dk1>
    <a:lt1>
      <a:srgbClr val="D8D8D8"/>
    </a:lt1>
    <a:dk2>
      <a:srgbClr val="9E001A"/>
    </a:dk2>
    <a:lt2>
      <a:srgbClr val="000000"/>
    </a:lt2>
    <a:accent1>
      <a:srgbClr val="9E001A"/>
    </a:accent1>
    <a:accent2>
      <a:srgbClr val="3F3F3F"/>
    </a:accent2>
    <a:accent3>
      <a:srgbClr val="D8D8D8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3F3F3F"/>
    </a:folHlink>
  </a:clrScheme>
  <a:fontScheme name="Civic">
    <a:majorFont>
      <a:latin typeface="Georgia"/>
      <a:ea typeface=""/>
      <a:cs typeface=""/>
      <a:font script="Jpan" typeface="ＭＳ Ｐゴシック"/>
      <a:font script="Hang" typeface="돋움"/>
      <a:font script="Hans" typeface="方正舒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Georgia"/>
      <a:ea typeface=""/>
      <a:cs typeface=""/>
      <a:font script="Jpan" typeface="ＭＳ Ｐ明朝"/>
      <a:font script="Hang" typeface="바탕"/>
      <a:font script="Hans" typeface="方正舒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Civic">
    <a:fillStyleLst>
      <a:solidFill>
        <a:schemeClr val="phClr"/>
      </a:solidFill>
      <a:solidFill>
        <a:schemeClr val="phClr">
          <a:tint val="45000"/>
        </a:schemeClr>
      </a:solidFill>
      <a:solidFill>
        <a:schemeClr val="phClr">
          <a:tint val="95000"/>
        </a:schemeClr>
      </a:solidFill>
    </a:fillStyleLst>
    <a:lnStyleLst>
      <a:ln w="9525" cap="flat" cmpd="sng" algn="ctr">
        <a:solidFill>
          <a:schemeClr val="phClr"/>
        </a:solidFill>
        <a:prstDash val="solid"/>
      </a:ln>
      <a:ln w="11429" cap="flat" cmpd="sng" algn="ctr">
        <a:solidFill>
          <a:schemeClr val="phClr"/>
        </a:solidFill>
        <a:prstDash val="sysDash"/>
      </a:ln>
      <a:ln w="200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4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phClr">
              <a:shade val="70000"/>
              <a:satMod val="105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phClr"/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70000"/>
              <a:satMod val="115000"/>
            </a:schemeClr>
            <a:schemeClr val="phClr">
              <a:tint val="85000"/>
            </a:schemeClr>
          </a:duotone>
        </a:blip>
        <a:tile tx="0" ty="0" sx="85000" sy="85000" flip="none" algn="tl"/>
      </a:blipFill>
      <a:blipFill>
        <a:blip xmlns:r="http://schemas.openxmlformats.org/officeDocument/2006/relationships" r:embed="rId2">
          <a:duotone>
            <a:schemeClr val="phClr">
              <a:shade val="65000"/>
              <a:satMod val="115000"/>
            </a:schemeClr>
            <a:schemeClr val="phClr">
              <a:tint val="85000"/>
            </a:schemeClr>
          </a:duotone>
        </a:blip>
        <a:tile tx="0" ty="0" sx="65000" sy="65000" flip="none" algn="tl"/>
      </a:blipFill>
    </a:bgFillStyleLst>
  </a:fmtScheme>
</a:themeOverride>
</file>

<file path=ppt/theme/themeOverride4.xml><?xml version="1.0" encoding="utf-8"?>
<a:themeOverride xmlns:a="http://schemas.openxmlformats.org/drawingml/2006/main">
  <a:clrScheme name="EO">
    <a:dk1>
      <a:sysClr val="windowText" lastClr="000000"/>
    </a:dk1>
    <a:lt1>
      <a:srgbClr val="D8D8D8"/>
    </a:lt1>
    <a:dk2>
      <a:srgbClr val="9E001A"/>
    </a:dk2>
    <a:lt2>
      <a:srgbClr val="000000"/>
    </a:lt2>
    <a:accent1>
      <a:srgbClr val="9E001A"/>
    </a:accent1>
    <a:accent2>
      <a:srgbClr val="3F3F3F"/>
    </a:accent2>
    <a:accent3>
      <a:srgbClr val="D8D8D8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3F3F3F"/>
    </a:folHlink>
  </a:clrScheme>
  <a:fontScheme name="Civic">
    <a:majorFont>
      <a:latin typeface="Georgia"/>
      <a:ea typeface=""/>
      <a:cs typeface=""/>
      <a:font script="Jpan" typeface="ＭＳ Ｐゴシック"/>
      <a:font script="Hang" typeface="돋움"/>
      <a:font script="Hans" typeface="方正舒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Georgia"/>
      <a:ea typeface=""/>
      <a:cs typeface=""/>
      <a:font script="Jpan" typeface="ＭＳ Ｐ明朝"/>
      <a:font script="Hang" typeface="바탕"/>
      <a:font script="Hans" typeface="方正舒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Civic">
    <a:fillStyleLst>
      <a:solidFill>
        <a:schemeClr val="phClr"/>
      </a:solidFill>
      <a:solidFill>
        <a:schemeClr val="phClr">
          <a:tint val="45000"/>
        </a:schemeClr>
      </a:solidFill>
      <a:solidFill>
        <a:schemeClr val="phClr">
          <a:tint val="95000"/>
        </a:schemeClr>
      </a:solidFill>
    </a:fillStyleLst>
    <a:lnStyleLst>
      <a:ln w="9525" cap="flat" cmpd="sng" algn="ctr">
        <a:solidFill>
          <a:schemeClr val="phClr"/>
        </a:solidFill>
        <a:prstDash val="solid"/>
      </a:ln>
      <a:ln w="11429" cap="flat" cmpd="sng" algn="ctr">
        <a:solidFill>
          <a:schemeClr val="phClr"/>
        </a:solidFill>
        <a:prstDash val="sysDash"/>
      </a:ln>
      <a:ln w="200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4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phClr">
              <a:shade val="70000"/>
              <a:satMod val="105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phClr"/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70000"/>
              <a:satMod val="115000"/>
            </a:schemeClr>
            <a:schemeClr val="phClr">
              <a:tint val="85000"/>
            </a:schemeClr>
          </a:duotone>
        </a:blip>
        <a:tile tx="0" ty="0" sx="85000" sy="85000" flip="none" algn="tl"/>
      </a:blipFill>
      <a:blipFill>
        <a:blip xmlns:r="http://schemas.openxmlformats.org/officeDocument/2006/relationships" r:embed="rId2">
          <a:duotone>
            <a:schemeClr val="phClr">
              <a:shade val="65000"/>
              <a:satMod val="115000"/>
            </a:schemeClr>
            <a:schemeClr val="phClr">
              <a:tint val="85000"/>
            </a:schemeClr>
          </a:duotone>
        </a:blip>
        <a:tile tx="0" ty="0" sx="65000" sy="65000" flip="none" algn="tl"/>
      </a:blipFill>
    </a:bgFillStyleLst>
  </a:fmtScheme>
</a:themeOverride>
</file>

<file path=ppt/theme/themeOverride5.xml><?xml version="1.0" encoding="utf-8"?>
<a:themeOverride xmlns:a="http://schemas.openxmlformats.org/drawingml/2006/main">
  <a:clrScheme name="EO">
    <a:dk1>
      <a:sysClr val="windowText" lastClr="000000"/>
    </a:dk1>
    <a:lt1>
      <a:srgbClr val="D8D8D8"/>
    </a:lt1>
    <a:dk2>
      <a:srgbClr val="9E001A"/>
    </a:dk2>
    <a:lt2>
      <a:srgbClr val="000000"/>
    </a:lt2>
    <a:accent1>
      <a:srgbClr val="9E001A"/>
    </a:accent1>
    <a:accent2>
      <a:srgbClr val="3F3F3F"/>
    </a:accent2>
    <a:accent3>
      <a:srgbClr val="D8D8D8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3F3F3F"/>
    </a:folHlink>
  </a:clrScheme>
  <a:fontScheme name="Civic">
    <a:majorFont>
      <a:latin typeface="Georgia"/>
      <a:ea typeface=""/>
      <a:cs typeface=""/>
      <a:font script="Jpan" typeface="ＭＳ Ｐゴシック"/>
      <a:font script="Hang" typeface="돋움"/>
      <a:font script="Hans" typeface="方正舒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Georgia"/>
      <a:ea typeface=""/>
      <a:cs typeface=""/>
      <a:font script="Jpan" typeface="ＭＳ Ｐ明朝"/>
      <a:font script="Hang" typeface="바탕"/>
      <a:font script="Hans" typeface="方正舒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Civic">
    <a:fillStyleLst>
      <a:solidFill>
        <a:schemeClr val="phClr"/>
      </a:solidFill>
      <a:solidFill>
        <a:schemeClr val="phClr">
          <a:tint val="45000"/>
        </a:schemeClr>
      </a:solidFill>
      <a:solidFill>
        <a:schemeClr val="phClr">
          <a:tint val="95000"/>
        </a:schemeClr>
      </a:solidFill>
    </a:fillStyleLst>
    <a:lnStyleLst>
      <a:ln w="9525" cap="flat" cmpd="sng" algn="ctr">
        <a:solidFill>
          <a:schemeClr val="phClr"/>
        </a:solidFill>
        <a:prstDash val="solid"/>
      </a:ln>
      <a:ln w="11429" cap="flat" cmpd="sng" algn="ctr">
        <a:solidFill>
          <a:schemeClr val="phClr"/>
        </a:solidFill>
        <a:prstDash val="sysDash"/>
      </a:ln>
      <a:ln w="200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4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phClr">
              <a:shade val="70000"/>
              <a:satMod val="105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phClr"/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70000"/>
              <a:satMod val="115000"/>
            </a:schemeClr>
            <a:schemeClr val="phClr">
              <a:tint val="85000"/>
            </a:schemeClr>
          </a:duotone>
        </a:blip>
        <a:tile tx="0" ty="0" sx="85000" sy="85000" flip="none" algn="tl"/>
      </a:blipFill>
      <a:blipFill>
        <a:blip xmlns:r="http://schemas.openxmlformats.org/officeDocument/2006/relationships" r:embed="rId2">
          <a:duotone>
            <a:schemeClr val="phClr">
              <a:shade val="65000"/>
              <a:satMod val="115000"/>
            </a:schemeClr>
            <a:schemeClr val="phClr">
              <a:tint val="85000"/>
            </a:schemeClr>
          </a:duotone>
        </a:blip>
        <a:tile tx="0" ty="0" sx="65000" sy="65000" flip="none" algn="tl"/>
      </a:blipFill>
    </a:bgFillStyleLst>
  </a:fmtScheme>
</a:themeOverride>
</file>

<file path=ppt/theme/themeOverride6.xml><?xml version="1.0" encoding="utf-8"?>
<a:themeOverride xmlns:a="http://schemas.openxmlformats.org/drawingml/2006/main">
  <a:clrScheme name="EO">
    <a:dk1>
      <a:sysClr val="windowText" lastClr="000000"/>
    </a:dk1>
    <a:lt1>
      <a:srgbClr val="D8D8D8"/>
    </a:lt1>
    <a:dk2>
      <a:srgbClr val="9E001A"/>
    </a:dk2>
    <a:lt2>
      <a:srgbClr val="000000"/>
    </a:lt2>
    <a:accent1>
      <a:srgbClr val="9E001A"/>
    </a:accent1>
    <a:accent2>
      <a:srgbClr val="3F3F3F"/>
    </a:accent2>
    <a:accent3>
      <a:srgbClr val="D8D8D8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3F3F3F"/>
    </a:folHlink>
  </a:clrScheme>
  <a:fontScheme name="Civic">
    <a:majorFont>
      <a:latin typeface="Georgia"/>
      <a:ea typeface=""/>
      <a:cs typeface=""/>
      <a:font script="Jpan" typeface="ＭＳ Ｐゴシック"/>
      <a:font script="Hang" typeface="돋움"/>
      <a:font script="Hans" typeface="方正舒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Georgia"/>
      <a:ea typeface=""/>
      <a:cs typeface=""/>
      <a:font script="Jpan" typeface="ＭＳ Ｐ明朝"/>
      <a:font script="Hang" typeface="바탕"/>
      <a:font script="Hans" typeface="方正舒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Civic">
    <a:fillStyleLst>
      <a:solidFill>
        <a:schemeClr val="phClr"/>
      </a:solidFill>
      <a:solidFill>
        <a:schemeClr val="phClr">
          <a:tint val="45000"/>
        </a:schemeClr>
      </a:solidFill>
      <a:solidFill>
        <a:schemeClr val="phClr">
          <a:tint val="95000"/>
        </a:schemeClr>
      </a:solidFill>
    </a:fillStyleLst>
    <a:lnStyleLst>
      <a:ln w="9525" cap="flat" cmpd="sng" algn="ctr">
        <a:solidFill>
          <a:schemeClr val="phClr"/>
        </a:solidFill>
        <a:prstDash val="solid"/>
      </a:ln>
      <a:ln w="11429" cap="flat" cmpd="sng" algn="ctr">
        <a:solidFill>
          <a:schemeClr val="phClr"/>
        </a:solidFill>
        <a:prstDash val="sysDash"/>
      </a:ln>
      <a:ln w="200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4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phClr">
              <a:shade val="70000"/>
              <a:satMod val="105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phClr"/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70000"/>
              <a:satMod val="115000"/>
            </a:schemeClr>
            <a:schemeClr val="phClr">
              <a:tint val="85000"/>
            </a:schemeClr>
          </a:duotone>
        </a:blip>
        <a:tile tx="0" ty="0" sx="85000" sy="85000" flip="none" algn="tl"/>
      </a:blipFill>
      <a:blipFill>
        <a:blip xmlns:r="http://schemas.openxmlformats.org/officeDocument/2006/relationships" r:embed="rId2">
          <a:duotone>
            <a:schemeClr val="phClr">
              <a:shade val="65000"/>
              <a:satMod val="115000"/>
            </a:schemeClr>
            <a:schemeClr val="phClr">
              <a:tint val="85000"/>
            </a:schemeClr>
          </a:duotone>
        </a:blip>
        <a:tile tx="0" ty="0" sx="65000" sy="65000" flip="none" algn="tl"/>
      </a:blipFill>
    </a:bgFillStyleLst>
  </a:fmtScheme>
</a:themeOverride>
</file>

<file path=ppt/theme/themeOverride7.xml><?xml version="1.0" encoding="utf-8"?>
<a:themeOverride xmlns:a="http://schemas.openxmlformats.org/drawingml/2006/main">
  <a:clrScheme name="EO">
    <a:dk1>
      <a:sysClr val="windowText" lastClr="000000"/>
    </a:dk1>
    <a:lt1>
      <a:srgbClr val="D8D8D8"/>
    </a:lt1>
    <a:dk2>
      <a:srgbClr val="9E001A"/>
    </a:dk2>
    <a:lt2>
      <a:srgbClr val="000000"/>
    </a:lt2>
    <a:accent1>
      <a:srgbClr val="9E001A"/>
    </a:accent1>
    <a:accent2>
      <a:srgbClr val="3F3F3F"/>
    </a:accent2>
    <a:accent3>
      <a:srgbClr val="D8D8D8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3F3F3F"/>
    </a:folHlink>
  </a:clrScheme>
  <a:fontScheme name="Civic">
    <a:majorFont>
      <a:latin typeface="Georgia"/>
      <a:ea typeface=""/>
      <a:cs typeface=""/>
      <a:font script="Jpan" typeface="ＭＳ Ｐゴシック"/>
      <a:font script="Hang" typeface="돋움"/>
      <a:font script="Hans" typeface="方正舒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Georgia"/>
      <a:ea typeface=""/>
      <a:cs typeface=""/>
      <a:font script="Jpan" typeface="ＭＳ Ｐ明朝"/>
      <a:font script="Hang" typeface="바탕"/>
      <a:font script="Hans" typeface="方正舒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Civic">
    <a:fillStyleLst>
      <a:solidFill>
        <a:schemeClr val="phClr"/>
      </a:solidFill>
      <a:solidFill>
        <a:schemeClr val="phClr">
          <a:tint val="45000"/>
        </a:schemeClr>
      </a:solidFill>
      <a:solidFill>
        <a:schemeClr val="phClr">
          <a:tint val="95000"/>
        </a:schemeClr>
      </a:solidFill>
    </a:fillStyleLst>
    <a:lnStyleLst>
      <a:ln w="9525" cap="flat" cmpd="sng" algn="ctr">
        <a:solidFill>
          <a:schemeClr val="phClr"/>
        </a:solidFill>
        <a:prstDash val="solid"/>
      </a:ln>
      <a:ln w="11429" cap="flat" cmpd="sng" algn="ctr">
        <a:solidFill>
          <a:schemeClr val="phClr"/>
        </a:solidFill>
        <a:prstDash val="sysDash"/>
      </a:ln>
      <a:ln w="200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4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phClr">
              <a:shade val="70000"/>
              <a:satMod val="105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phClr"/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70000"/>
              <a:satMod val="115000"/>
            </a:schemeClr>
            <a:schemeClr val="phClr">
              <a:tint val="85000"/>
            </a:schemeClr>
          </a:duotone>
        </a:blip>
        <a:tile tx="0" ty="0" sx="85000" sy="85000" flip="none" algn="tl"/>
      </a:blipFill>
      <a:blipFill>
        <a:blip xmlns:r="http://schemas.openxmlformats.org/officeDocument/2006/relationships" r:embed="rId2">
          <a:duotone>
            <a:schemeClr val="phClr">
              <a:shade val="65000"/>
              <a:satMod val="115000"/>
            </a:schemeClr>
            <a:schemeClr val="phClr">
              <a:tint val="85000"/>
            </a:schemeClr>
          </a:duotone>
        </a:blip>
        <a:tile tx="0" ty="0" sx="65000" sy="65000" flip="none" algn="tl"/>
      </a:blipFill>
    </a:bgFillStyleLst>
  </a:fmtScheme>
</a:themeOverride>
</file>

<file path=ppt/theme/themeOverride8.xml><?xml version="1.0" encoding="utf-8"?>
<a:themeOverride xmlns:a="http://schemas.openxmlformats.org/drawingml/2006/main">
  <a:clrScheme name="EO">
    <a:dk1>
      <a:sysClr val="windowText" lastClr="000000"/>
    </a:dk1>
    <a:lt1>
      <a:srgbClr val="D8D8D8"/>
    </a:lt1>
    <a:dk2>
      <a:srgbClr val="9E001A"/>
    </a:dk2>
    <a:lt2>
      <a:srgbClr val="000000"/>
    </a:lt2>
    <a:accent1>
      <a:srgbClr val="9E001A"/>
    </a:accent1>
    <a:accent2>
      <a:srgbClr val="3F3F3F"/>
    </a:accent2>
    <a:accent3>
      <a:srgbClr val="D8D8D8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3F3F3F"/>
    </a:folHlink>
  </a:clrScheme>
  <a:fontScheme name="Civic">
    <a:majorFont>
      <a:latin typeface="Georgia"/>
      <a:ea typeface=""/>
      <a:cs typeface=""/>
      <a:font script="Jpan" typeface="ＭＳ Ｐゴシック"/>
      <a:font script="Hang" typeface="돋움"/>
      <a:font script="Hans" typeface="方正舒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Georgia"/>
      <a:ea typeface=""/>
      <a:cs typeface=""/>
      <a:font script="Jpan" typeface="ＭＳ Ｐ明朝"/>
      <a:font script="Hang" typeface="바탕"/>
      <a:font script="Hans" typeface="方正舒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Civic">
    <a:fillStyleLst>
      <a:solidFill>
        <a:schemeClr val="phClr"/>
      </a:solidFill>
      <a:solidFill>
        <a:schemeClr val="phClr">
          <a:tint val="45000"/>
        </a:schemeClr>
      </a:solidFill>
      <a:solidFill>
        <a:schemeClr val="phClr">
          <a:tint val="95000"/>
        </a:schemeClr>
      </a:solidFill>
    </a:fillStyleLst>
    <a:lnStyleLst>
      <a:ln w="9525" cap="flat" cmpd="sng" algn="ctr">
        <a:solidFill>
          <a:schemeClr val="phClr"/>
        </a:solidFill>
        <a:prstDash val="solid"/>
      </a:ln>
      <a:ln w="11429" cap="flat" cmpd="sng" algn="ctr">
        <a:solidFill>
          <a:schemeClr val="phClr"/>
        </a:solidFill>
        <a:prstDash val="sysDash"/>
      </a:ln>
      <a:ln w="200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4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phClr">
              <a:shade val="70000"/>
              <a:satMod val="105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phClr"/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70000"/>
              <a:satMod val="115000"/>
            </a:schemeClr>
            <a:schemeClr val="phClr">
              <a:tint val="85000"/>
            </a:schemeClr>
          </a:duotone>
        </a:blip>
        <a:tile tx="0" ty="0" sx="85000" sy="85000" flip="none" algn="tl"/>
      </a:blipFill>
      <a:blipFill>
        <a:blip xmlns:r="http://schemas.openxmlformats.org/officeDocument/2006/relationships" r:embed="rId2">
          <a:duotone>
            <a:schemeClr val="phClr">
              <a:shade val="65000"/>
              <a:satMod val="115000"/>
            </a:schemeClr>
            <a:schemeClr val="phClr">
              <a:tint val="85000"/>
            </a:schemeClr>
          </a:duotone>
        </a:blip>
        <a:tile tx="0" ty="0" sx="65000" sy="65000" flip="none" algn="tl"/>
      </a:blipFill>
    </a:bgFillStyleLst>
  </a:fmtScheme>
</a:themeOverride>
</file>

<file path=ppt/theme/themeOverride9.xml><?xml version="1.0" encoding="utf-8"?>
<a:themeOverride xmlns:a="http://schemas.openxmlformats.org/drawingml/2006/main">
  <a:clrScheme name="EO">
    <a:dk1>
      <a:sysClr val="windowText" lastClr="000000"/>
    </a:dk1>
    <a:lt1>
      <a:srgbClr val="D8D8D8"/>
    </a:lt1>
    <a:dk2>
      <a:srgbClr val="9E001A"/>
    </a:dk2>
    <a:lt2>
      <a:srgbClr val="000000"/>
    </a:lt2>
    <a:accent1>
      <a:srgbClr val="9E001A"/>
    </a:accent1>
    <a:accent2>
      <a:srgbClr val="3F3F3F"/>
    </a:accent2>
    <a:accent3>
      <a:srgbClr val="D8D8D8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3F3F3F"/>
    </a:folHlink>
  </a:clrScheme>
  <a:fontScheme name="Civic">
    <a:majorFont>
      <a:latin typeface="Georgia"/>
      <a:ea typeface=""/>
      <a:cs typeface=""/>
      <a:font script="Jpan" typeface="ＭＳ Ｐゴシック"/>
      <a:font script="Hang" typeface="돋움"/>
      <a:font script="Hans" typeface="方正舒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Georgia"/>
      <a:ea typeface=""/>
      <a:cs typeface=""/>
      <a:font script="Jpan" typeface="ＭＳ Ｐ明朝"/>
      <a:font script="Hang" typeface="바탕"/>
      <a:font script="Hans" typeface="方正舒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Civic">
    <a:fillStyleLst>
      <a:solidFill>
        <a:schemeClr val="phClr"/>
      </a:solidFill>
      <a:solidFill>
        <a:schemeClr val="phClr">
          <a:tint val="45000"/>
        </a:schemeClr>
      </a:solidFill>
      <a:solidFill>
        <a:schemeClr val="phClr">
          <a:tint val="95000"/>
        </a:schemeClr>
      </a:solidFill>
    </a:fillStyleLst>
    <a:lnStyleLst>
      <a:ln w="9525" cap="flat" cmpd="sng" algn="ctr">
        <a:solidFill>
          <a:schemeClr val="phClr"/>
        </a:solidFill>
        <a:prstDash val="solid"/>
      </a:ln>
      <a:ln w="11429" cap="flat" cmpd="sng" algn="ctr">
        <a:solidFill>
          <a:schemeClr val="phClr"/>
        </a:solidFill>
        <a:prstDash val="sysDash"/>
      </a:ln>
      <a:ln w="200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4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phClr">
              <a:shade val="70000"/>
              <a:satMod val="105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phClr"/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70000"/>
              <a:satMod val="115000"/>
            </a:schemeClr>
            <a:schemeClr val="phClr">
              <a:tint val="85000"/>
            </a:schemeClr>
          </a:duotone>
        </a:blip>
        <a:tile tx="0" ty="0" sx="85000" sy="85000" flip="none" algn="tl"/>
      </a:blipFill>
      <a:blipFill>
        <a:blip xmlns:r="http://schemas.openxmlformats.org/officeDocument/2006/relationships" r:embed="rId2">
          <a:duotone>
            <a:schemeClr val="phClr">
              <a:shade val="65000"/>
              <a:satMod val="115000"/>
            </a:schemeClr>
            <a:schemeClr val="phClr">
              <a:tint val="85000"/>
            </a:schemeClr>
          </a:duotone>
        </a:blip>
        <a:tile tx="0" ty="0" sx="65000" sy="65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5002</TotalTime>
  <Words>573</Words>
  <Application>Microsoft Office PowerPoint</Application>
  <PresentationFormat>On-screen Show (4:3)</PresentationFormat>
  <Paragraphs>77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Civic</vt:lpstr>
      <vt:lpstr>Slide 1</vt:lpstr>
      <vt:lpstr>Lani prvič po treh letih opaznejše zmanjšanje  primanjkljaja sektorja država</vt:lpstr>
      <vt:lpstr>Konsolidacija se je začela kasneje in bila počasnejša  kot v povprečju EU in EMU</vt:lpstr>
      <vt:lpstr>Slovenija v skupini 16 držav, ki so še vedno v postopku presežnega primanjkljaja</vt:lpstr>
      <vt:lpstr>Znižanje izdatkov sektorja država v letu 2012 </vt:lpstr>
      <vt:lpstr>Lani tudi opaznejše zmanjšanje strukturnega primanjkljaja</vt:lpstr>
      <vt:lpstr>Spremenljivost  ciklično prilagojenega in strukturnega salda (izračuni leta 2013 glede na izračune iz leta 2012)</vt:lpstr>
      <vt:lpstr>Hitra rast dolga sektorja država v Sloveniji</vt:lpstr>
      <vt:lpstr>Visoki stroški zadolževanja v Sloveniji kot posledica domačih dejavnikov in vpliva zaostrovanja dolžniške krize v evrskem območju</vt:lpstr>
      <vt:lpstr>Predvidena javnofinančna konsolidacija v letošnjem Programu stabilnosti  počasnejša</vt:lpstr>
      <vt:lpstr>Zmanjševanje primanjkljaja v večji meri temelji na prihodkih (povišanje d. stopnje DDV in uvedba novih davkov)</vt:lpstr>
      <vt:lpstr>Glede na lanske načrte so v letošnjem Programu stabilnosti načrtovani višji odhodki</vt:lpstr>
      <vt:lpstr>Odhodki za obresti v vedno večji meri  izrinjajo druge odhodke</vt:lpstr>
      <vt:lpstr>Dolgoročno se bodo javni izdatki za pokojnine  močno povečali </vt:lpstr>
      <vt:lpstr>Lani sprejeta pokojninska reforma bo ublažila rast izdatkov, ne bo pa rešila problema </vt:lpstr>
      <vt:lpstr>Tveganja in izzivi fiskalne politike</vt:lpstr>
      <vt:lpstr>Izzivi fiskalne politike</vt:lpstr>
      <vt:lpstr>Izzivi fiskalne politike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Jure Brložnik</dc:creator>
  <cp:lastModifiedBy>Marijana Bednaš</cp:lastModifiedBy>
  <cp:revision>236</cp:revision>
  <dcterms:created xsi:type="dcterms:W3CDTF">2010-02-04T12:25:28Z</dcterms:created>
  <dcterms:modified xsi:type="dcterms:W3CDTF">2013-06-18T07:46:22Z</dcterms:modified>
</cp:coreProperties>
</file>