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rawings/drawing2.xml" ContentType="application/vnd.openxmlformats-officedocument.drawingml.chartshapes+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9" r:id="rId1"/>
  </p:sldMasterIdLst>
  <p:notesMasterIdLst>
    <p:notesMasterId r:id="rId47"/>
  </p:notesMasterIdLst>
  <p:sldIdLst>
    <p:sldId id="256" r:id="rId2"/>
    <p:sldId id="257" r:id="rId3"/>
    <p:sldId id="305" r:id="rId4"/>
    <p:sldId id="303" r:id="rId5"/>
    <p:sldId id="304" r:id="rId6"/>
    <p:sldId id="312" r:id="rId7"/>
    <p:sldId id="306" r:id="rId8"/>
    <p:sldId id="308" r:id="rId9"/>
    <p:sldId id="310" r:id="rId10"/>
    <p:sldId id="311" r:id="rId11"/>
    <p:sldId id="313" r:id="rId12"/>
    <p:sldId id="314" r:id="rId13"/>
    <p:sldId id="315" r:id="rId14"/>
    <p:sldId id="316" r:id="rId15"/>
    <p:sldId id="317" r:id="rId16"/>
    <p:sldId id="321" r:id="rId17"/>
    <p:sldId id="323" r:id="rId18"/>
    <p:sldId id="324" r:id="rId19"/>
    <p:sldId id="333" r:id="rId20"/>
    <p:sldId id="334" r:id="rId21"/>
    <p:sldId id="328" r:id="rId22"/>
    <p:sldId id="329" r:id="rId23"/>
    <p:sldId id="332" r:id="rId24"/>
    <p:sldId id="336" r:id="rId25"/>
    <p:sldId id="337" r:id="rId26"/>
    <p:sldId id="338" r:id="rId27"/>
    <p:sldId id="339" r:id="rId28"/>
    <p:sldId id="340" r:id="rId29"/>
    <p:sldId id="341" r:id="rId30"/>
    <p:sldId id="356" r:id="rId31"/>
    <p:sldId id="352" r:id="rId32"/>
    <p:sldId id="351" r:id="rId33"/>
    <p:sldId id="342" r:id="rId34"/>
    <p:sldId id="344" r:id="rId35"/>
    <p:sldId id="345" r:id="rId36"/>
    <p:sldId id="347" r:id="rId37"/>
    <p:sldId id="348" r:id="rId38"/>
    <p:sldId id="349" r:id="rId39"/>
    <p:sldId id="350" r:id="rId40"/>
    <p:sldId id="359" r:id="rId41"/>
    <p:sldId id="354" r:id="rId42"/>
    <p:sldId id="360" r:id="rId43"/>
    <p:sldId id="358" r:id="rId44"/>
    <p:sldId id="361" r:id="rId45"/>
    <p:sldId id="35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4B78"/>
    <a:srgbClr val="78645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70533" autoAdjust="0"/>
  </p:normalViewPr>
  <p:slideViewPr>
    <p:cSldViewPr>
      <p:cViewPr>
        <p:scale>
          <a:sx n="80" d="100"/>
          <a:sy n="80" d="100"/>
        </p:scale>
        <p:origin x="-17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ain.oecd.org\sdataECO\Applic\FRONTOFFICE\Economic%20Outlooks\EO91\Presentation%20charts\3.global_oecd_nonoecd_E.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FILESVRA\Users4\Sila_U\Urban%20Sila\random%20requests\March%202012\PCP%20Peterson%20Institute%20presentation\corrected%20charts%20for%20presentation.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FILESVRA\Users4\Sila_U\Urban%20Sila\random%20requests\March%202012\PCP%20Peterson%20Institute%20presentation\corrected%20charts%20for%20presentation.xls"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main.oecd.org\sdataECO\Applic\FRONTOFFICE\Economic%20Outlooks\EO91\Presentation%20charts\5.unemployment_3E.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main.oecd.org\sdataECO\Applic\FRONTOFFICE\Economic%20Outlooks\EO91\Presentation%20charts\10.household_deleveraging_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main.oecd.org\sdataECO\Applic\FRONTOFFICE\Economic%20Outlooks\EO91\Presentation%20charts\inflation_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main.oecd.org\sdataECO\Applic\FRONTOFFICE\Economic%20Outlooks\EO91\Presentation%20charts\12.monetary_policy_rates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main.oecd.org\sdataECO\Applic\FRONTOFFICE\Economic%20Outlooks\EO91\Presentation%20charts\13.liab_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main.oecd.org\sdataECO\Applic\FRONTOFFICE\Economic%20Outlooks\EO91\Presentation%20charts\14.consolidation_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FILESVRA\Users4\Sila_U\Urban%20Sila\random%20requests\February%202012\pcp%20presentation.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FILESVRA\Users4\Sila_U\Urban%20Sila\random%20requests\March%202012\PCP%20Peterson%20Institute%20presentation\corrected%20charts%20for%20presentation.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4.831000000000004E-2"/>
          <c:y val="3.3445940170940401E-2"/>
          <c:w val="0.90181708333333332"/>
          <c:h val="0.88849059829059884"/>
        </c:manualLayout>
      </c:layout>
      <c:barChart>
        <c:barDir val="col"/>
        <c:grouping val="stacked"/>
        <c:ser>
          <c:idx val="0"/>
          <c:order val="0"/>
          <c:tx>
            <c:strRef>
              <c:f>'3.global_oecd_nonoecd_E'!$F$7</c:f>
              <c:strCache>
                <c:ptCount val="1"/>
                <c:pt idx="0">
                  <c:v>OECD</c:v>
                </c:pt>
              </c:strCache>
            </c:strRef>
          </c:tx>
          <c:cat>
            <c:strRef>
              <c:f>'3.global_oecd_nonoecd_E'!$E$8:$E$35</c:f>
              <c:strCache>
                <c:ptCount val="2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strCache>
            </c:strRef>
          </c:cat>
          <c:val>
            <c:numRef>
              <c:f>'3.global_oecd_nonoecd_E'!$F$8:$F$35</c:f>
              <c:numCache>
                <c:formatCode>General</c:formatCode>
                <c:ptCount val="28"/>
                <c:pt idx="0">
                  <c:v>1.6980729906643321</c:v>
                </c:pt>
                <c:pt idx="1">
                  <c:v>1.9741189658029985</c:v>
                </c:pt>
                <c:pt idx="2">
                  <c:v>1.5538412587596186</c:v>
                </c:pt>
                <c:pt idx="3">
                  <c:v>1.60063612746976</c:v>
                </c:pt>
                <c:pt idx="4">
                  <c:v>0.4676584152867419</c:v>
                </c:pt>
                <c:pt idx="5">
                  <c:v>-0.38810045672161608</c:v>
                </c:pt>
                <c:pt idx="6">
                  <c:v>-1.6313144810601699</c:v>
                </c:pt>
                <c:pt idx="7">
                  <c:v>-5.0315121794707398</c:v>
                </c:pt>
                <c:pt idx="8">
                  <c:v>-5.4922863995649198</c:v>
                </c:pt>
                <c:pt idx="9">
                  <c:v>0.53570164830591804</c:v>
                </c:pt>
                <c:pt idx="10">
                  <c:v>1.46968380493921</c:v>
                </c:pt>
                <c:pt idx="11">
                  <c:v>2.0090692690681067</c:v>
                </c:pt>
                <c:pt idx="12">
                  <c:v>2.0461554888746867</c:v>
                </c:pt>
                <c:pt idx="13">
                  <c:v>2.4553955011222799</c:v>
                </c:pt>
                <c:pt idx="14">
                  <c:v>1.2893960687023698</c:v>
                </c:pt>
                <c:pt idx="15">
                  <c:v>1.1950884919654101</c:v>
                </c:pt>
                <c:pt idx="16">
                  <c:v>0.51274900702143633</c:v>
                </c:pt>
                <c:pt idx="17">
                  <c:v>0.70157386882784456</c:v>
                </c:pt>
                <c:pt idx="18">
                  <c:v>1.2982707528259698</c:v>
                </c:pt>
                <c:pt idx="19">
                  <c:v>0.4489283618646529</c:v>
                </c:pt>
                <c:pt idx="20">
                  <c:v>0.84031470559308463</c:v>
                </c:pt>
                <c:pt idx="21">
                  <c:v>0.78909622567058846</c:v>
                </c:pt>
                <c:pt idx="22">
                  <c:v>0.93490202495261543</c:v>
                </c:pt>
                <c:pt idx="23">
                  <c:v>1.0254803174201821</c:v>
                </c:pt>
                <c:pt idx="24">
                  <c:v>1.0967618431617501</c:v>
                </c:pt>
                <c:pt idx="25">
                  <c:v>1.1600913668071799</c:v>
                </c:pt>
                <c:pt idx="26">
                  <c:v>1.2251442912210637</c:v>
                </c:pt>
                <c:pt idx="27">
                  <c:v>1.2740264115404698</c:v>
                </c:pt>
              </c:numCache>
            </c:numRef>
          </c:val>
        </c:ser>
        <c:ser>
          <c:idx val="1"/>
          <c:order val="1"/>
          <c:tx>
            <c:strRef>
              <c:f>'3.global_oecd_nonoecd_E'!$G$7</c:f>
              <c:strCache>
                <c:ptCount val="1"/>
                <c:pt idx="0">
                  <c:v>Non-OECD</c:v>
                </c:pt>
              </c:strCache>
            </c:strRef>
          </c:tx>
          <c:cat>
            <c:strRef>
              <c:f>'3.global_oecd_nonoecd_E'!$E$8:$E$35</c:f>
              <c:strCache>
                <c:ptCount val="2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strCache>
            </c:strRef>
          </c:cat>
          <c:val>
            <c:numRef>
              <c:f>'3.global_oecd_nonoecd_E'!$G$8:$G$35</c:f>
              <c:numCache>
                <c:formatCode>General</c:formatCode>
                <c:ptCount val="28"/>
                <c:pt idx="0">
                  <c:v>3.7531097309117412</c:v>
                </c:pt>
                <c:pt idx="1">
                  <c:v>3.28915019452577</c:v>
                </c:pt>
                <c:pt idx="2">
                  <c:v>2.8186483887722664</c:v>
                </c:pt>
                <c:pt idx="3">
                  <c:v>3.8221748474450612</c:v>
                </c:pt>
                <c:pt idx="4">
                  <c:v>2.6053323473079768</c:v>
                </c:pt>
                <c:pt idx="5">
                  <c:v>1.7373372383763201</c:v>
                </c:pt>
                <c:pt idx="6">
                  <c:v>1.3470894689061101</c:v>
                </c:pt>
                <c:pt idx="7">
                  <c:v>-1.1697572840111801</c:v>
                </c:pt>
                <c:pt idx="8">
                  <c:v>-0.404996336051619</c:v>
                </c:pt>
                <c:pt idx="9">
                  <c:v>2.6118802910647188</c:v>
                </c:pt>
                <c:pt idx="10">
                  <c:v>3.23860930307645</c:v>
                </c:pt>
                <c:pt idx="11">
                  <c:v>3.3950359536620267</c:v>
                </c:pt>
                <c:pt idx="12">
                  <c:v>4.0322324470291999</c:v>
                </c:pt>
                <c:pt idx="13">
                  <c:v>2.8085998726379806</c:v>
                </c:pt>
                <c:pt idx="14">
                  <c:v>2.7275517874451838</c:v>
                </c:pt>
                <c:pt idx="15">
                  <c:v>3.2394427487833202</c:v>
                </c:pt>
                <c:pt idx="16">
                  <c:v>2.71539901963556</c:v>
                </c:pt>
                <c:pt idx="17">
                  <c:v>2.1751717241949402</c:v>
                </c:pt>
                <c:pt idx="18">
                  <c:v>2.2534743171271812</c:v>
                </c:pt>
                <c:pt idx="19">
                  <c:v>2.2476914461462556</c:v>
                </c:pt>
                <c:pt idx="20">
                  <c:v>2.6381444040384388</c:v>
                </c:pt>
                <c:pt idx="21">
                  <c:v>2.7447655284063885</c:v>
                </c:pt>
                <c:pt idx="22">
                  <c:v>3.0128111793571177</c:v>
                </c:pt>
                <c:pt idx="23">
                  <c:v>3.0989137945799499</c:v>
                </c:pt>
                <c:pt idx="24">
                  <c:v>3.1428281738034367</c:v>
                </c:pt>
                <c:pt idx="25">
                  <c:v>3.1810026988211599</c:v>
                </c:pt>
                <c:pt idx="26">
                  <c:v>3.24479233239816</c:v>
                </c:pt>
                <c:pt idx="27">
                  <c:v>3.2967577953181877</c:v>
                </c:pt>
              </c:numCache>
            </c:numRef>
          </c:val>
        </c:ser>
        <c:gapWidth val="38"/>
        <c:overlap val="100"/>
        <c:axId val="73833856"/>
        <c:axId val="73925760"/>
      </c:barChart>
      <c:lineChart>
        <c:grouping val="standard"/>
        <c:ser>
          <c:idx val="2"/>
          <c:order val="2"/>
          <c:tx>
            <c:strRef>
              <c:f>'3.global_oecd_nonoecd_E'!$G$7</c:f>
              <c:strCache>
                <c:ptCount val="1"/>
                <c:pt idx="0">
                  <c:v>Non-OECD</c:v>
                </c:pt>
              </c:strCache>
            </c:strRef>
          </c:tx>
          <c:spPr>
            <a:ln>
              <a:noFill/>
            </a:ln>
          </c:spPr>
          <c:marker>
            <c:symbol val="none"/>
          </c:marker>
          <c:cat>
            <c:strRef>
              <c:f>'3.global_oecd_nonoecd_E'!$E$8:$E$35</c:f>
              <c:strCache>
                <c:ptCount val="2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strCache>
            </c:strRef>
          </c:cat>
          <c:val>
            <c:numRef>
              <c:f>'3.global_oecd_nonoecd_E'!$G$8:$G$35</c:f>
              <c:numCache>
                <c:formatCode>General</c:formatCode>
                <c:ptCount val="28"/>
                <c:pt idx="0">
                  <c:v>3.7531097309117412</c:v>
                </c:pt>
                <c:pt idx="1">
                  <c:v>3.28915019452577</c:v>
                </c:pt>
                <c:pt idx="2">
                  <c:v>2.8186483887722664</c:v>
                </c:pt>
                <c:pt idx="3">
                  <c:v>3.8221748474450612</c:v>
                </c:pt>
                <c:pt idx="4">
                  <c:v>2.6053323473079768</c:v>
                </c:pt>
                <c:pt idx="5">
                  <c:v>1.7373372383763201</c:v>
                </c:pt>
                <c:pt idx="6">
                  <c:v>1.3470894689061101</c:v>
                </c:pt>
                <c:pt idx="7">
                  <c:v>-1.1697572840111801</c:v>
                </c:pt>
                <c:pt idx="8">
                  <c:v>-0.404996336051619</c:v>
                </c:pt>
                <c:pt idx="9">
                  <c:v>2.6118802910647188</c:v>
                </c:pt>
                <c:pt idx="10">
                  <c:v>3.23860930307645</c:v>
                </c:pt>
                <c:pt idx="11">
                  <c:v>3.3950359536620267</c:v>
                </c:pt>
                <c:pt idx="12">
                  <c:v>4.0322324470291999</c:v>
                </c:pt>
                <c:pt idx="13">
                  <c:v>2.8085998726379806</c:v>
                </c:pt>
                <c:pt idx="14">
                  <c:v>2.7275517874451838</c:v>
                </c:pt>
                <c:pt idx="15">
                  <c:v>3.2394427487833202</c:v>
                </c:pt>
                <c:pt idx="16">
                  <c:v>2.71539901963556</c:v>
                </c:pt>
                <c:pt idx="17">
                  <c:v>2.1751717241949402</c:v>
                </c:pt>
                <c:pt idx="18">
                  <c:v>2.2534743171271812</c:v>
                </c:pt>
                <c:pt idx="19">
                  <c:v>2.2476914461462556</c:v>
                </c:pt>
                <c:pt idx="20">
                  <c:v>2.6381444040384388</c:v>
                </c:pt>
                <c:pt idx="21">
                  <c:v>2.7447655284063885</c:v>
                </c:pt>
                <c:pt idx="22">
                  <c:v>3.0128111793571177</c:v>
                </c:pt>
                <c:pt idx="23">
                  <c:v>3.0989137945799499</c:v>
                </c:pt>
                <c:pt idx="24">
                  <c:v>3.1428281738034367</c:v>
                </c:pt>
                <c:pt idx="25">
                  <c:v>3.1810026988211599</c:v>
                </c:pt>
                <c:pt idx="26">
                  <c:v>3.24479233239816</c:v>
                </c:pt>
                <c:pt idx="27">
                  <c:v>3.2967577953181877</c:v>
                </c:pt>
              </c:numCache>
            </c:numRef>
          </c:val>
        </c:ser>
        <c:marker val="1"/>
        <c:axId val="73927296"/>
        <c:axId val="73941376"/>
      </c:lineChart>
      <c:catAx>
        <c:axId val="73833856"/>
        <c:scaling>
          <c:orientation val="minMax"/>
        </c:scaling>
        <c:axPos val="b"/>
        <c:numFmt formatCode="General" sourceLinked="1"/>
        <c:tickLblPos val="low"/>
        <c:crossAx val="73925760"/>
        <c:crosses val="autoZero"/>
        <c:auto val="1"/>
        <c:lblAlgn val="ctr"/>
        <c:lblOffset val="100"/>
        <c:tickLblSkip val="4"/>
        <c:tickMarkSkip val="4"/>
      </c:catAx>
      <c:valAx>
        <c:axId val="73925760"/>
        <c:scaling>
          <c:orientation val="minMax"/>
        </c:scaling>
        <c:axPos val="l"/>
        <c:majorGridlines>
          <c:spPr>
            <a:ln>
              <a:solidFill>
                <a:schemeClr val="bg1">
                  <a:lumMod val="85000"/>
                </a:schemeClr>
              </a:solidFill>
              <a:prstDash val="sysDot"/>
            </a:ln>
          </c:spPr>
        </c:majorGridlines>
        <c:numFmt formatCode="General" sourceLinked="1"/>
        <c:tickLblPos val="nextTo"/>
        <c:crossAx val="73833856"/>
        <c:crosses val="autoZero"/>
        <c:crossBetween val="between"/>
      </c:valAx>
      <c:catAx>
        <c:axId val="73927296"/>
        <c:scaling>
          <c:orientation val="minMax"/>
        </c:scaling>
        <c:delete val="1"/>
        <c:axPos val="b"/>
        <c:tickLblPos val="none"/>
        <c:crossAx val="73941376"/>
        <c:crosses val="autoZero"/>
        <c:auto val="1"/>
        <c:lblAlgn val="ctr"/>
        <c:lblOffset val="100"/>
      </c:catAx>
      <c:valAx>
        <c:axId val="73941376"/>
        <c:scaling>
          <c:orientation val="minMax"/>
          <c:max val="8"/>
          <c:min val="-8"/>
        </c:scaling>
        <c:axPos val="r"/>
        <c:numFmt formatCode="General" sourceLinked="1"/>
        <c:tickLblPos val="nextTo"/>
        <c:crossAx val="73927296"/>
        <c:crosses val="max"/>
        <c:crossBetween val="between"/>
      </c:valAx>
    </c:plotArea>
    <c:legend>
      <c:legendPos val="r"/>
      <c:legendEntry>
        <c:idx val="2"/>
        <c:delete val="1"/>
      </c:legendEntry>
      <c:layout>
        <c:manualLayout>
          <c:xMode val="edge"/>
          <c:yMode val="edge"/>
          <c:x val="0.48549111916566051"/>
          <c:y val="0.62345141684173511"/>
          <c:w val="0.17702634392923139"/>
          <c:h val="0.14929753943689886"/>
        </c:manualLayout>
      </c:layout>
      <c:spPr>
        <a:noFill/>
      </c:spPr>
      <c:txPr>
        <a:bodyPr/>
        <a:lstStyle/>
        <a:p>
          <a:pPr>
            <a:defRPr sz="1400"/>
          </a:pPr>
          <a:endParaRPr lang="en-US"/>
        </a:p>
      </c:txPr>
    </c:legend>
    <c:plotVisOnly val="1"/>
    <c:dispBlanksAs val="gap"/>
  </c:chart>
  <c:spPr>
    <a:ln>
      <a:noFill/>
    </a:ln>
  </c:spPr>
  <c:txPr>
    <a:bodyPr/>
    <a:lstStyle/>
    <a:p>
      <a:pPr>
        <a:defRPr sz="1200" b="1"/>
      </a:pPr>
      <a:endParaRPr lang="en-US"/>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100" b="0" i="1" u="none" strike="noStrike" baseline="0">
                <a:solidFill>
                  <a:srgbClr val="000000"/>
                </a:solidFill>
                <a:latin typeface="Times New Roman"/>
                <a:ea typeface="Times New Roman"/>
                <a:cs typeface="Times New Roman"/>
              </a:defRPr>
            </a:pPr>
            <a:r>
              <a:rPr lang="en-US" sz="1200" b="1" dirty="0"/>
              <a:t>Years after the reform</a:t>
            </a:r>
          </a:p>
        </c:rich>
      </c:tx>
      <c:layout>
        <c:manualLayout>
          <c:xMode val="edge"/>
          <c:yMode val="edge"/>
          <c:x val="0.40474808945411789"/>
          <c:y val="1.6076115485564349E-4"/>
        </c:manualLayout>
      </c:layout>
      <c:overlay val="1"/>
    </c:title>
    <c:plotArea>
      <c:layout>
        <c:manualLayout>
          <c:layoutTarget val="inner"/>
          <c:xMode val="edge"/>
          <c:yMode val="edge"/>
          <c:x val="8.6536383085944066E-2"/>
          <c:y val="0.2033381137732744"/>
          <c:w val="0.87997865754805527"/>
          <c:h val="0.76390383555166985"/>
        </c:manualLayout>
      </c:layout>
      <c:barChart>
        <c:barDir val="col"/>
        <c:grouping val="stacked"/>
        <c:ser>
          <c:idx val="1"/>
          <c:order val="0"/>
          <c:spPr>
            <a:solidFill>
              <a:srgbClr val="0066CC"/>
            </a:solidFill>
            <a:ln w="6350">
              <a:solidFill>
                <a:schemeClr val="tx1"/>
              </a:solidFill>
            </a:ln>
          </c:spPr>
          <c:dLbls>
            <c:dLbl>
              <c:idx val="0"/>
              <c:delete val="1"/>
            </c:dLbl>
            <c:dLbl>
              <c:idx val="1"/>
              <c:delete val="1"/>
            </c:dLbl>
            <c:dLbl>
              <c:idx val="2"/>
              <c:layout>
                <c:manualLayout>
                  <c:x val="-3.2860664696092801E-3"/>
                  <c:y val="-0.25775013040562278"/>
                </c:manualLayout>
              </c:layout>
              <c:tx>
                <c:rich>
                  <a:bodyPr/>
                  <a:lstStyle/>
                  <a:p>
                    <a:r>
                      <a:rPr lang="en-US"/>
                      <a:t>**</a:t>
                    </a:r>
                  </a:p>
                </c:rich>
              </c:tx>
              <c:dLblPos val="ctr"/>
            </c:dLbl>
            <c:dLbl>
              <c:idx val="3"/>
              <c:layout>
                <c:manualLayout>
                  <c:x val="3.1231111883886125E-3"/>
                  <c:y val="-0.34373723284589425"/>
                </c:manualLayout>
              </c:layout>
              <c:tx>
                <c:rich>
                  <a:bodyPr/>
                  <a:lstStyle/>
                  <a:p>
                    <a:r>
                      <a:rPr lang="en-US"/>
                      <a:t>**</a:t>
                    </a:r>
                  </a:p>
                </c:rich>
              </c:tx>
              <c:dLblPos val="ctr"/>
            </c:dLbl>
            <c:dLbl>
              <c:idx val="4"/>
              <c:layout>
                <c:manualLayout>
                  <c:x val="-2.8030716457472606E-3"/>
                  <c:y val="-0.40115053541076867"/>
                </c:manualLayout>
              </c:layout>
              <c:tx>
                <c:rich>
                  <a:bodyPr/>
                  <a:lstStyle/>
                  <a:p>
                    <a:r>
                      <a:rPr lang="en-US"/>
                      <a:t>**</a:t>
                    </a:r>
                  </a:p>
                </c:rich>
              </c:tx>
              <c:dLblPos val="ctr"/>
            </c:dLbl>
            <c:txPr>
              <a:bodyPr/>
              <a:lstStyle/>
              <a:p>
                <a:pPr>
                  <a:defRPr sz="1100" b="0" i="0" u="none" strike="noStrike" baseline="0">
                    <a:solidFill>
                      <a:srgbClr val="000000"/>
                    </a:solidFill>
                    <a:latin typeface="Times New Roman"/>
                    <a:ea typeface="Times New Roman"/>
                    <a:cs typeface="Times New Roman"/>
                  </a:defRPr>
                </a:pPr>
                <a:endParaRPr lang="en-US"/>
              </a:p>
            </c:txPr>
            <c:dLblPos val="inEnd"/>
            <c:showVal val="1"/>
          </c:dLbls>
          <c:val>
            <c:numRef>
              <c:f>'[1] FIG 2'!$Q$11:$Q$15</c:f>
              <c:numCache>
                <c:formatCode>General</c:formatCode>
                <c:ptCount val="5"/>
                <c:pt idx="0">
                  <c:v>0.20418755399999997</c:v>
                </c:pt>
                <c:pt idx="1">
                  <c:v>0.35543759400000002</c:v>
                </c:pt>
                <c:pt idx="2">
                  <c:v>0.52181263800000011</c:v>
                </c:pt>
                <c:pt idx="3">
                  <c:v>0.71843769000000002</c:v>
                </c:pt>
                <c:pt idx="4">
                  <c:v>0.93018774599999887</c:v>
                </c:pt>
              </c:numCache>
            </c:numRef>
          </c:val>
        </c:ser>
        <c:gapWidth val="78"/>
        <c:overlap val="100"/>
        <c:axId val="75659904"/>
        <c:axId val="75567488"/>
      </c:barChart>
      <c:catAx>
        <c:axId val="75659904"/>
        <c:scaling>
          <c:orientation val="minMax"/>
        </c:scaling>
        <c:axPos val="b"/>
        <c:numFmt formatCode="General" sourceLinked="1"/>
        <c:majorTickMark val="cross"/>
        <c:tickLblPos val="high"/>
        <c:txPr>
          <a:bodyPr rot="0" vert="horz"/>
          <a:lstStyle/>
          <a:p>
            <a:pPr>
              <a:defRPr sz="1000" b="1" i="0" u="none" strike="noStrike" baseline="0">
                <a:solidFill>
                  <a:srgbClr val="000000"/>
                </a:solidFill>
                <a:latin typeface="Times New Roman"/>
                <a:ea typeface="Times New Roman"/>
                <a:cs typeface="Times New Roman"/>
              </a:defRPr>
            </a:pPr>
            <a:endParaRPr lang="en-US"/>
          </a:p>
        </c:txPr>
        <c:crossAx val="75567488"/>
        <c:crosses val="autoZero"/>
        <c:auto val="1"/>
        <c:lblAlgn val="ctr"/>
        <c:lblOffset val="100"/>
      </c:catAx>
      <c:valAx>
        <c:axId val="75567488"/>
        <c:scaling>
          <c:orientation val="minMax"/>
        </c:scaling>
        <c:axPos val="l"/>
        <c:majorGridlines/>
        <c:title>
          <c:tx>
            <c:rich>
              <a:bodyPr/>
              <a:lstStyle/>
              <a:p>
                <a:pPr>
                  <a:defRPr sz="1100" b="1" i="0" u="none" strike="noStrike" baseline="0">
                    <a:solidFill>
                      <a:srgbClr val="000000"/>
                    </a:solidFill>
                    <a:latin typeface="Times New Roman"/>
                    <a:ea typeface="Times New Roman"/>
                    <a:cs typeface="Times New Roman"/>
                  </a:defRPr>
                </a:pPr>
                <a:r>
                  <a:rPr lang="en-US" b="1" dirty="0"/>
                  <a:t>Percentage points</a:t>
                </a:r>
              </a:p>
            </c:rich>
          </c:tx>
          <c:layout>
            <c:manualLayout>
              <c:xMode val="edge"/>
              <c:yMode val="edge"/>
              <c:x val="1.4548416374439582E-3"/>
              <c:y val="0.34286908260243432"/>
            </c:manualLayout>
          </c:layout>
        </c:title>
        <c:numFmt formatCode="General" sourceLinked="1"/>
        <c:tickLblPos val="nextTo"/>
        <c:txPr>
          <a:bodyPr rot="0" vert="horz"/>
          <a:lstStyle/>
          <a:p>
            <a:pPr>
              <a:defRPr sz="1000" b="1" i="0" u="none" strike="noStrike" baseline="0">
                <a:solidFill>
                  <a:srgbClr val="000000"/>
                </a:solidFill>
                <a:latin typeface="Times New Roman"/>
                <a:ea typeface="Times New Roman"/>
                <a:cs typeface="Times New Roman"/>
              </a:defRPr>
            </a:pPr>
            <a:endParaRPr lang="en-US"/>
          </a:p>
        </c:txPr>
        <c:crossAx val="75659904"/>
        <c:crosses val="autoZero"/>
        <c:crossBetween val="between"/>
      </c:valAx>
      <c:spPr>
        <a:solidFill>
          <a:srgbClr val="DBE5F1"/>
        </a:solidFill>
      </c:spPr>
    </c:plotArea>
    <c:plotVisOnly val="1"/>
    <c:dispBlanksAs val="gap"/>
  </c:chart>
  <c:spPr>
    <a:noFill/>
    <a:ln>
      <a:noFill/>
    </a:ln>
  </c:spPr>
  <c:txPr>
    <a:bodyPr/>
    <a:lstStyle/>
    <a:p>
      <a:pPr>
        <a:defRPr sz="900" b="0" i="0" u="none" strike="noStrike" baseline="0">
          <a:solidFill>
            <a:srgbClr val="000000"/>
          </a:solidFill>
          <a:latin typeface="Times New Roman"/>
          <a:ea typeface="Times New Roman"/>
          <a:cs typeface="Times New Roman"/>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721875865327884E-2"/>
          <c:y val="0.12578978764018134"/>
          <c:w val="0.89922952758106767"/>
          <c:h val="0.8225572655690766"/>
        </c:manualLayout>
      </c:layout>
      <c:barChart>
        <c:barDir val="col"/>
        <c:grouping val="stacked"/>
        <c:ser>
          <c:idx val="1"/>
          <c:order val="0"/>
          <c:spPr>
            <a:solidFill>
              <a:srgbClr val="0066CC"/>
            </a:solidFill>
            <a:ln w="6350">
              <a:solidFill>
                <a:schemeClr val="tx1"/>
              </a:solidFill>
            </a:ln>
          </c:spPr>
          <c:dLbls>
            <c:dLbl>
              <c:idx val="0"/>
              <c:delete val="1"/>
            </c:dLbl>
            <c:dLbl>
              <c:idx val="1"/>
              <c:delete val="1"/>
            </c:dLbl>
            <c:dLbl>
              <c:idx val="2"/>
              <c:layout>
                <c:manualLayout>
                  <c:x val="-0.31082529474812431"/>
                  <c:y val="-0.55008199196339391"/>
                </c:manualLayout>
              </c:layout>
              <c:tx>
                <c:rich>
                  <a:bodyPr/>
                  <a:lstStyle/>
                  <a:p>
                    <a:r>
                      <a:rPr lang="en-US"/>
                      <a:t>***</a:t>
                    </a:r>
                  </a:p>
                </c:rich>
              </c:tx>
              <c:dLblPos val="ctr"/>
            </c:dLbl>
            <c:dLbl>
              <c:idx val="3"/>
              <c:layout>
                <c:manualLayout>
                  <c:x val="-3.1860882315817274E-3"/>
                  <c:y val="-0.335160834424234"/>
                </c:manualLayout>
              </c:layout>
              <c:tx>
                <c:rich>
                  <a:bodyPr/>
                  <a:lstStyle/>
                  <a:p>
                    <a:r>
                      <a:t>**</a:t>
                    </a:r>
                  </a:p>
                </c:rich>
              </c:tx>
              <c:dLblPos val="ctr"/>
            </c:dLbl>
            <c:dLbl>
              <c:idx val="4"/>
              <c:layout>
                <c:manualLayout>
                  <c:x val="0"/>
                  <c:y val="-0.41858945051223434"/>
                </c:manualLayout>
              </c:layout>
              <c:tx>
                <c:rich>
                  <a:bodyPr/>
                  <a:lstStyle/>
                  <a:p>
                    <a:r>
                      <a:t>**</a:t>
                    </a:r>
                  </a:p>
                </c:rich>
              </c:tx>
              <c:dLblPos val="ctr"/>
            </c:dLbl>
            <c:txPr>
              <a:bodyPr/>
              <a:lstStyle/>
              <a:p>
                <a:pPr>
                  <a:defRPr sz="1100" b="0" i="0" u="none" strike="noStrike" baseline="0">
                    <a:solidFill>
                      <a:srgbClr val="000000"/>
                    </a:solidFill>
                    <a:latin typeface="Times New Roman"/>
                    <a:ea typeface="Times New Roman"/>
                    <a:cs typeface="Times New Roman"/>
                  </a:defRPr>
                </a:pPr>
                <a:endParaRPr lang="en-US"/>
              </a:p>
            </c:txPr>
            <c:dLblPos val="inEnd"/>
            <c:showVal val="1"/>
          </c:dLbls>
          <c:cat>
            <c:numRef>
              <c:f>'[1] FIG 2'!$P$32:$P$34</c:f>
              <c:numCache>
                <c:formatCode>General</c:formatCode>
                <c:ptCount val="3"/>
                <c:pt idx="0">
                  <c:v>1</c:v>
                </c:pt>
                <c:pt idx="1">
                  <c:v>3</c:v>
                </c:pt>
                <c:pt idx="2">
                  <c:v>5</c:v>
                </c:pt>
              </c:numCache>
            </c:numRef>
          </c:cat>
          <c:val>
            <c:numRef>
              <c:f>'[1] FIG 2'!$Q$32:$Q$34</c:f>
              <c:numCache>
                <c:formatCode>General</c:formatCode>
                <c:ptCount val="3"/>
                <c:pt idx="0">
                  <c:v>-0.78032505060000112</c:v>
                </c:pt>
                <c:pt idx="1">
                  <c:v>-1.5353260208999977</c:v>
                </c:pt>
                <c:pt idx="2">
                  <c:v>-0.89349650549999959</c:v>
                </c:pt>
              </c:numCache>
            </c:numRef>
          </c:val>
        </c:ser>
        <c:gapWidth val="78"/>
        <c:overlap val="100"/>
        <c:axId val="75596160"/>
        <c:axId val="75597696"/>
      </c:barChart>
      <c:catAx>
        <c:axId val="75596160"/>
        <c:scaling>
          <c:orientation val="minMax"/>
        </c:scaling>
        <c:axPos val="b"/>
        <c:numFmt formatCode="General" sourceLinked="1"/>
        <c:majorTickMark val="cross"/>
        <c:tickLblPos val="high"/>
        <c:txPr>
          <a:bodyPr rot="0" vert="horz"/>
          <a:lstStyle/>
          <a:p>
            <a:pPr>
              <a:defRPr sz="1000" b="1" i="0" u="none" strike="noStrike" baseline="0">
                <a:solidFill>
                  <a:srgbClr val="000000"/>
                </a:solidFill>
                <a:latin typeface="Times New Roman"/>
                <a:ea typeface="Times New Roman"/>
                <a:cs typeface="Times New Roman"/>
              </a:defRPr>
            </a:pPr>
            <a:endParaRPr lang="en-US"/>
          </a:p>
        </c:txPr>
        <c:crossAx val="75597696"/>
        <c:crosses val="autoZero"/>
        <c:auto val="1"/>
        <c:lblAlgn val="ctr"/>
        <c:lblOffset val="100"/>
      </c:catAx>
      <c:valAx>
        <c:axId val="75597696"/>
        <c:scaling>
          <c:orientation val="minMax"/>
        </c:scaling>
        <c:axPos val="l"/>
        <c:majorGridlines/>
        <c:title>
          <c:tx>
            <c:rich>
              <a:bodyPr/>
              <a:lstStyle/>
              <a:p>
                <a:pPr>
                  <a:defRPr sz="1100" b="1" i="0" u="none" strike="noStrike" baseline="0">
                    <a:solidFill>
                      <a:srgbClr val="000000"/>
                    </a:solidFill>
                    <a:latin typeface="Times New Roman"/>
                    <a:ea typeface="Times New Roman"/>
                    <a:cs typeface="Times New Roman"/>
                  </a:defRPr>
                </a:pPr>
                <a:r>
                  <a:rPr lang="en-US" b="1"/>
                  <a:t>Percentage points</a:t>
                </a:r>
              </a:p>
            </c:rich>
          </c:tx>
          <c:layout>
            <c:manualLayout>
              <c:xMode val="edge"/>
              <c:yMode val="edge"/>
              <c:x val="1.4550363087139089E-3"/>
              <c:y val="0.34764828033078132"/>
            </c:manualLayout>
          </c:layout>
        </c:title>
        <c:numFmt formatCode="General" sourceLinked="1"/>
        <c:tickLblPos val="nextTo"/>
        <c:txPr>
          <a:bodyPr rot="0" vert="horz"/>
          <a:lstStyle/>
          <a:p>
            <a:pPr>
              <a:defRPr sz="1000" b="1" i="0" u="none" strike="noStrike" baseline="0">
                <a:solidFill>
                  <a:srgbClr val="000000"/>
                </a:solidFill>
                <a:latin typeface="Times New Roman"/>
                <a:ea typeface="Times New Roman"/>
                <a:cs typeface="Times New Roman"/>
              </a:defRPr>
            </a:pPr>
            <a:endParaRPr lang="en-US"/>
          </a:p>
        </c:txPr>
        <c:crossAx val="75596160"/>
        <c:crosses val="autoZero"/>
        <c:crossBetween val="between"/>
      </c:valAx>
      <c:spPr>
        <a:solidFill>
          <a:srgbClr val="DBE5F1"/>
        </a:solidFill>
      </c:spPr>
    </c:plotArea>
    <c:plotVisOnly val="1"/>
    <c:dispBlanksAs val="gap"/>
  </c:chart>
  <c:spPr>
    <a:noFill/>
    <a:ln>
      <a:noFill/>
    </a:ln>
  </c:spPr>
  <c:txPr>
    <a:bodyPr/>
    <a:lstStyle/>
    <a:p>
      <a:pPr>
        <a:defRPr sz="900" b="0" i="0" u="none" strike="noStrike" baseline="0">
          <a:solidFill>
            <a:srgbClr val="000000"/>
          </a:solidFill>
          <a:latin typeface="Times New Roman"/>
          <a:ea typeface="Times New Roman"/>
          <a:cs typeface="Times New Roman"/>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6113472222222432E-2"/>
          <c:y val="5.1400554097404488E-2"/>
          <c:w val="0.88948374999999347"/>
          <c:h val="0.86579102564103094"/>
        </c:manualLayout>
      </c:layout>
      <c:lineChart>
        <c:grouping val="standard"/>
        <c:ser>
          <c:idx val="0"/>
          <c:order val="0"/>
          <c:tx>
            <c:strRef>
              <c:f>'5.unemployment_3E'!$H$7</c:f>
              <c:strCache>
                <c:ptCount val="1"/>
                <c:pt idx="0">
                  <c:v>United States</c:v>
                </c:pt>
              </c:strCache>
            </c:strRef>
          </c:tx>
          <c:marker>
            <c:symbol val="none"/>
          </c:marker>
          <c:cat>
            <c:strRef>
              <c:f>'5.unemployment_3E'!$G$8:$G$39</c:f>
              <c:strCache>
                <c:ptCount val="32"/>
                <c:pt idx="0">
                  <c:v>2006</c:v>
                </c:pt>
                <c:pt idx="1">
                  <c:v>2006</c:v>
                </c:pt>
                <c:pt idx="2">
                  <c:v>2006</c:v>
                </c:pt>
                <c:pt idx="3">
                  <c:v>2006</c:v>
                </c:pt>
                <c:pt idx="4">
                  <c:v>2007</c:v>
                </c:pt>
                <c:pt idx="5">
                  <c:v>2007</c:v>
                </c:pt>
                <c:pt idx="6">
                  <c:v>2007</c:v>
                </c:pt>
                <c:pt idx="7">
                  <c:v>2007</c:v>
                </c:pt>
                <c:pt idx="8">
                  <c:v>2008</c:v>
                </c:pt>
                <c:pt idx="9">
                  <c:v>2008</c:v>
                </c:pt>
                <c:pt idx="10">
                  <c:v>2008</c:v>
                </c:pt>
                <c:pt idx="11">
                  <c:v>2008</c:v>
                </c:pt>
                <c:pt idx="12">
                  <c:v>2009</c:v>
                </c:pt>
                <c:pt idx="13">
                  <c:v>2009</c:v>
                </c:pt>
                <c:pt idx="14">
                  <c:v>2009</c:v>
                </c:pt>
                <c:pt idx="15">
                  <c:v>2009</c:v>
                </c:pt>
                <c:pt idx="16">
                  <c:v>2010</c:v>
                </c:pt>
                <c:pt idx="17">
                  <c:v>2010</c:v>
                </c:pt>
                <c:pt idx="18">
                  <c:v>2010</c:v>
                </c:pt>
                <c:pt idx="19">
                  <c:v>2010</c:v>
                </c:pt>
                <c:pt idx="20">
                  <c:v>2011</c:v>
                </c:pt>
                <c:pt idx="21">
                  <c:v>2011</c:v>
                </c:pt>
                <c:pt idx="22">
                  <c:v>2011</c:v>
                </c:pt>
                <c:pt idx="23">
                  <c:v>2011</c:v>
                </c:pt>
                <c:pt idx="24">
                  <c:v>2012</c:v>
                </c:pt>
                <c:pt idx="25">
                  <c:v>2012</c:v>
                </c:pt>
                <c:pt idx="26">
                  <c:v>2012</c:v>
                </c:pt>
                <c:pt idx="27">
                  <c:v>2012</c:v>
                </c:pt>
                <c:pt idx="28">
                  <c:v>2013</c:v>
                </c:pt>
                <c:pt idx="29">
                  <c:v>2013</c:v>
                </c:pt>
                <c:pt idx="30">
                  <c:v>2013</c:v>
                </c:pt>
                <c:pt idx="31">
                  <c:v>2013</c:v>
                </c:pt>
              </c:strCache>
            </c:strRef>
          </c:cat>
          <c:val>
            <c:numRef>
              <c:f>'5.unemployment_3E'!$H$8:$H$39</c:f>
              <c:numCache>
                <c:formatCode>General</c:formatCode>
                <c:ptCount val="32"/>
                <c:pt idx="0">
                  <c:v>4.7202812685423696</c:v>
                </c:pt>
                <c:pt idx="1">
                  <c:v>4.6549335545241295</c:v>
                </c:pt>
                <c:pt idx="2">
                  <c:v>4.6427197062153942</c:v>
                </c:pt>
                <c:pt idx="3">
                  <c:v>4.4536166359347424</c:v>
                </c:pt>
                <c:pt idx="4">
                  <c:v>4.5239536737387285</c:v>
                </c:pt>
                <c:pt idx="5">
                  <c:v>4.4950736228189401</c:v>
                </c:pt>
                <c:pt idx="6">
                  <c:v>4.6570575566670565</c:v>
                </c:pt>
                <c:pt idx="7">
                  <c:v>4.7993647708142024</c:v>
                </c:pt>
                <c:pt idx="8">
                  <c:v>4.9791182892593504</c:v>
                </c:pt>
                <c:pt idx="9">
                  <c:v>5.32112750377377</c:v>
                </c:pt>
                <c:pt idx="10">
                  <c:v>6.0170158620614798</c:v>
                </c:pt>
                <c:pt idx="11">
                  <c:v>6.8785645184573845</c:v>
                </c:pt>
                <c:pt idx="12">
                  <c:v>8.2737092244545281</c:v>
                </c:pt>
                <c:pt idx="13">
                  <c:v>9.2738911159963759</c:v>
                </c:pt>
                <c:pt idx="14">
                  <c:v>9.6227544780748993</c:v>
                </c:pt>
                <c:pt idx="15">
                  <c:v>9.9338898221579708</c:v>
                </c:pt>
                <c:pt idx="16">
                  <c:v>9.7850460398767378</c:v>
                </c:pt>
                <c:pt idx="17">
                  <c:v>9.6484189992582188</c:v>
                </c:pt>
                <c:pt idx="18">
                  <c:v>9.5114339486160002</c:v>
                </c:pt>
                <c:pt idx="19">
                  <c:v>9.5660033422706103</c:v>
                </c:pt>
                <c:pt idx="20">
                  <c:v>8.9791365905415326</c:v>
                </c:pt>
                <c:pt idx="21">
                  <c:v>9.0565414990152728</c:v>
                </c:pt>
                <c:pt idx="22">
                  <c:v>9.0502693932794696</c:v>
                </c:pt>
                <c:pt idx="23">
                  <c:v>8.6992104026794639</c:v>
                </c:pt>
                <c:pt idx="24">
                  <c:v>8.2412123119233183</c:v>
                </c:pt>
                <c:pt idx="25">
                  <c:v>8.0729868757347685</c:v>
                </c:pt>
                <c:pt idx="26">
                  <c:v>7.9935525298959345</c:v>
                </c:pt>
                <c:pt idx="27">
                  <c:v>7.9254752006976297</c:v>
                </c:pt>
                <c:pt idx="28">
                  <c:v>7.8210744280979645</c:v>
                </c:pt>
                <c:pt idx="29">
                  <c:v>7.6961473649895096</c:v>
                </c:pt>
                <c:pt idx="30">
                  <c:v>7.5484334581187085</c:v>
                </c:pt>
                <c:pt idx="31">
                  <c:v>7.3845922919287785</c:v>
                </c:pt>
              </c:numCache>
            </c:numRef>
          </c:val>
        </c:ser>
        <c:ser>
          <c:idx val="1"/>
          <c:order val="1"/>
          <c:tx>
            <c:strRef>
              <c:f>'5.unemployment_3E'!$I$7</c:f>
              <c:strCache>
                <c:ptCount val="1"/>
                <c:pt idx="0">
                  <c:v>Euro area</c:v>
                </c:pt>
              </c:strCache>
            </c:strRef>
          </c:tx>
          <c:marker>
            <c:symbol val="none"/>
          </c:marker>
          <c:cat>
            <c:strRef>
              <c:f>'5.unemployment_3E'!$G$8:$G$39</c:f>
              <c:strCache>
                <c:ptCount val="32"/>
                <c:pt idx="0">
                  <c:v>2006</c:v>
                </c:pt>
                <c:pt idx="1">
                  <c:v>2006</c:v>
                </c:pt>
                <c:pt idx="2">
                  <c:v>2006</c:v>
                </c:pt>
                <c:pt idx="3">
                  <c:v>2006</c:v>
                </c:pt>
                <c:pt idx="4">
                  <c:v>2007</c:v>
                </c:pt>
                <c:pt idx="5">
                  <c:v>2007</c:v>
                </c:pt>
                <c:pt idx="6">
                  <c:v>2007</c:v>
                </c:pt>
                <c:pt idx="7">
                  <c:v>2007</c:v>
                </c:pt>
                <c:pt idx="8">
                  <c:v>2008</c:v>
                </c:pt>
                <c:pt idx="9">
                  <c:v>2008</c:v>
                </c:pt>
                <c:pt idx="10">
                  <c:v>2008</c:v>
                </c:pt>
                <c:pt idx="11">
                  <c:v>2008</c:v>
                </c:pt>
                <c:pt idx="12">
                  <c:v>2009</c:v>
                </c:pt>
                <c:pt idx="13">
                  <c:v>2009</c:v>
                </c:pt>
                <c:pt idx="14">
                  <c:v>2009</c:v>
                </c:pt>
                <c:pt idx="15">
                  <c:v>2009</c:v>
                </c:pt>
                <c:pt idx="16">
                  <c:v>2010</c:v>
                </c:pt>
                <c:pt idx="17">
                  <c:v>2010</c:v>
                </c:pt>
                <c:pt idx="18">
                  <c:v>2010</c:v>
                </c:pt>
                <c:pt idx="19">
                  <c:v>2010</c:v>
                </c:pt>
                <c:pt idx="20">
                  <c:v>2011</c:v>
                </c:pt>
                <c:pt idx="21">
                  <c:v>2011</c:v>
                </c:pt>
                <c:pt idx="22">
                  <c:v>2011</c:v>
                </c:pt>
                <c:pt idx="23">
                  <c:v>2011</c:v>
                </c:pt>
                <c:pt idx="24">
                  <c:v>2012</c:v>
                </c:pt>
                <c:pt idx="25">
                  <c:v>2012</c:v>
                </c:pt>
                <c:pt idx="26">
                  <c:v>2012</c:v>
                </c:pt>
                <c:pt idx="27">
                  <c:v>2012</c:v>
                </c:pt>
                <c:pt idx="28">
                  <c:v>2013</c:v>
                </c:pt>
                <c:pt idx="29">
                  <c:v>2013</c:v>
                </c:pt>
                <c:pt idx="30">
                  <c:v>2013</c:v>
                </c:pt>
                <c:pt idx="31">
                  <c:v>2013</c:v>
                </c:pt>
              </c:strCache>
            </c:strRef>
          </c:cat>
          <c:val>
            <c:numRef>
              <c:f>'5.unemployment_3E'!$I$8:$I$39</c:f>
              <c:numCache>
                <c:formatCode>General</c:formatCode>
                <c:ptCount val="32"/>
                <c:pt idx="0">
                  <c:v>8.597359747279798</c:v>
                </c:pt>
                <c:pt idx="1">
                  <c:v>8.3277926907344106</c:v>
                </c:pt>
                <c:pt idx="2">
                  <c:v>8.1171821401095681</c:v>
                </c:pt>
                <c:pt idx="3">
                  <c:v>7.8999661834578534</c:v>
                </c:pt>
                <c:pt idx="4">
                  <c:v>7.6603605241966202</c:v>
                </c:pt>
                <c:pt idx="5">
                  <c:v>7.4137772940848023</c:v>
                </c:pt>
                <c:pt idx="6">
                  <c:v>7.3556766440478398</c:v>
                </c:pt>
                <c:pt idx="7">
                  <c:v>7.2346721892456882</c:v>
                </c:pt>
                <c:pt idx="8">
                  <c:v>7.1574046155778355</c:v>
                </c:pt>
                <c:pt idx="9">
                  <c:v>7.2928569714747855</c:v>
                </c:pt>
                <c:pt idx="10">
                  <c:v>7.4122448558723901</c:v>
                </c:pt>
                <c:pt idx="11">
                  <c:v>7.8929730428016098</c:v>
                </c:pt>
                <c:pt idx="12">
                  <c:v>8.8051936120685568</c:v>
                </c:pt>
                <c:pt idx="13">
                  <c:v>9.3165213585947502</c:v>
                </c:pt>
                <c:pt idx="14">
                  <c:v>9.5887489739902687</c:v>
                </c:pt>
                <c:pt idx="15">
                  <c:v>9.7928522169677912</c:v>
                </c:pt>
                <c:pt idx="16">
                  <c:v>9.9246200367532804</c:v>
                </c:pt>
                <c:pt idx="17">
                  <c:v>9.9484099743501559</c:v>
                </c:pt>
                <c:pt idx="18">
                  <c:v>9.87356612381482</c:v>
                </c:pt>
                <c:pt idx="19">
                  <c:v>9.8390398315725793</c:v>
                </c:pt>
                <c:pt idx="20">
                  <c:v>9.7821575060107779</c:v>
                </c:pt>
                <c:pt idx="21">
                  <c:v>9.7514723332136892</c:v>
                </c:pt>
                <c:pt idx="22">
                  <c:v>10.0345412898465</c:v>
                </c:pt>
                <c:pt idx="23">
                  <c:v>10.356869468726979</c:v>
                </c:pt>
                <c:pt idx="24">
                  <c:v>10.584985260291498</c:v>
                </c:pt>
                <c:pt idx="25">
                  <c:v>10.760169600087202</c:v>
                </c:pt>
                <c:pt idx="26">
                  <c:v>10.928381401760817</c:v>
                </c:pt>
                <c:pt idx="27">
                  <c:v>11.0513806706401</c:v>
                </c:pt>
                <c:pt idx="28">
                  <c:v>11.108114135068099</c:v>
                </c:pt>
                <c:pt idx="29">
                  <c:v>11.106860748596398</c:v>
                </c:pt>
                <c:pt idx="30">
                  <c:v>11.071890808197304</c:v>
                </c:pt>
                <c:pt idx="31">
                  <c:v>11.016558784672299</c:v>
                </c:pt>
              </c:numCache>
            </c:numRef>
          </c:val>
        </c:ser>
        <c:marker val="1"/>
        <c:axId val="73989120"/>
        <c:axId val="74605312"/>
      </c:lineChart>
      <c:lineChart>
        <c:grouping val="standard"/>
        <c:ser>
          <c:idx val="2"/>
          <c:order val="2"/>
          <c:tx>
            <c:strRef>
              <c:f>'5.unemployment_3E'!$J$7</c:f>
              <c:strCache>
                <c:ptCount val="1"/>
                <c:pt idx="0">
                  <c:v>Japan</c:v>
                </c:pt>
              </c:strCache>
            </c:strRef>
          </c:tx>
          <c:marker>
            <c:symbol val="none"/>
          </c:marker>
          <c:cat>
            <c:strRef>
              <c:f>'5.unemployment_3E'!$G$8:$G$39</c:f>
              <c:strCache>
                <c:ptCount val="32"/>
                <c:pt idx="0">
                  <c:v>2006</c:v>
                </c:pt>
                <c:pt idx="1">
                  <c:v>2006</c:v>
                </c:pt>
                <c:pt idx="2">
                  <c:v>2006</c:v>
                </c:pt>
                <c:pt idx="3">
                  <c:v>2006</c:v>
                </c:pt>
                <c:pt idx="4">
                  <c:v>2007</c:v>
                </c:pt>
                <c:pt idx="5">
                  <c:v>2007</c:v>
                </c:pt>
                <c:pt idx="6">
                  <c:v>2007</c:v>
                </c:pt>
                <c:pt idx="7">
                  <c:v>2007</c:v>
                </c:pt>
                <c:pt idx="8">
                  <c:v>2008</c:v>
                </c:pt>
                <c:pt idx="9">
                  <c:v>2008</c:v>
                </c:pt>
                <c:pt idx="10">
                  <c:v>2008</c:v>
                </c:pt>
                <c:pt idx="11">
                  <c:v>2008</c:v>
                </c:pt>
                <c:pt idx="12">
                  <c:v>2009</c:v>
                </c:pt>
                <c:pt idx="13">
                  <c:v>2009</c:v>
                </c:pt>
                <c:pt idx="14">
                  <c:v>2009</c:v>
                </c:pt>
                <c:pt idx="15">
                  <c:v>2009</c:v>
                </c:pt>
                <c:pt idx="16">
                  <c:v>2010</c:v>
                </c:pt>
                <c:pt idx="17">
                  <c:v>2010</c:v>
                </c:pt>
                <c:pt idx="18">
                  <c:v>2010</c:v>
                </c:pt>
                <c:pt idx="19">
                  <c:v>2010</c:v>
                </c:pt>
                <c:pt idx="20">
                  <c:v>2011</c:v>
                </c:pt>
                <c:pt idx="21">
                  <c:v>2011</c:v>
                </c:pt>
                <c:pt idx="22">
                  <c:v>2011</c:v>
                </c:pt>
                <c:pt idx="23">
                  <c:v>2011</c:v>
                </c:pt>
                <c:pt idx="24">
                  <c:v>2012</c:v>
                </c:pt>
                <c:pt idx="25">
                  <c:v>2012</c:v>
                </c:pt>
                <c:pt idx="26">
                  <c:v>2012</c:v>
                </c:pt>
                <c:pt idx="27">
                  <c:v>2012</c:v>
                </c:pt>
                <c:pt idx="28">
                  <c:v>2013</c:v>
                </c:pt>
                <c:pt idx="29">
                  <c:v>2013</c:v>
                </c:pt>
                <c:pt idx="30">
                  <c:v>2013</c:v>
                </c:pt>
                <c:pt idx="31">
                  <c:v>2013</c:v>
                </c:pt>
              </c:strCache>
            </c:strRef>
          </c:cat>
          <c:val>
            <c:numRef>
              <c:f>'5.unemployment_3E'!$J$8:$J$39</c:f>
              <c:numCache>
                <c:formatCode>General</c:formatCode>
                <c:ptCount val="32"/>
                <c:pt idx="0">
                  <c:v>4.2242934455802814</c:v>
                </c:pt>
                <c:pt idx="1">
                  <c:v>4.1296602940438989</c:v>
                </c:pt>
                <c:pt idx="2">
                  <c:v>4.1022562409325145</c:v>
                </c:pt>
                <c:pt idx="3">
                  <c:v>4.0615476844682004</c:v>
                </c:pt>
                <c:pt idx="4">
                  <c:v>4.0280210157618104</c:v>
                </c:pt>
                <c:pt idx="5">
                  <c:v>3.7384576990267067</c:v>
                </c:pt>
                <c:pt idx="6">
                  <c:v>3.7341075182701187</c:v>
                </c:pt>
                <c:pt idx="7">
                  <c:v>3.8931869228849498</c:v>
                </c:pt>
                <c:pt idx="8">
                  <c:v>3.93748121430718</c:v>
                </c:pt>
                <c:pt idx="9">
                  <c:v>3.9390152461884598</c:v>
                </c:pt>
                <c:pt idx="10">
                  <c:v>3.9620367580596612</c:v>
                </c:pt>
                <c:pt idx="11">
                  <c:v>4.0807107363348898</c:v>
                </c:pt>
                <c:pt idx="12">
                  <c:v>4.6077397982231734</c:v>
                </c:pt>
                <c:pt idx="13">
                  <c:v>5.10301748022769</c:v>
                </c:pt>
                <c:pt idx="14">
                  <c:v>5.3773727405468001</c:v>
                </c:pt>
                <c:pt idx="15">
                  <c:v>5.1873198847262296</c:v>
                </c:pt>
                <c:pt idx="16">
                  <c:v>5.0813213455904824</c:v>
                </c:pt>
                <c:pt idx="17">
                  <c:v>5.1456064826538714</c:v>
                </c:pt>
                <c:pt idx="18">
                  <c:v>5.0184464547430103</c:v>
                </c:pt>
                <c:pt idx="19">
                  <c:v>4.9906362301968885</c:v>
                </c:pt>
                <c:pt idx="20">
                  <c:v>4.7913290113452334</c:v>
                </c:pt>
                <c:pt idx="21">
                  <c:v>4.6752319771591697</c:v>
                </c:pt>
                <c:pt idx="22">
                  <c:v>4.4185332924209897</c:v>
                </c:pt>
                <c:pt idx="23">
                  <c:v>4.4836195037448938</c:v>
                </c:pt>
                <c:pt idx="24">
                  <c:v>4.5740365111561845</c:v>
                </c:pt>
                <c:pt idx="25">
                  <c:v>4.5190307183943101</c:v>
                </c:pt>
                <c:pt idx="26">
                  <c:v>4.4895147711617875</c:v>
                </c:pt>
                <c:pt idx="27">
                  <c:v>4.458296321254676</c:v>
                </c:pt>
                <c:pt idx="28">
                  <c:v>4.4193815317662075</c:v>
                </c:pt>
                <c:pt idx="29">
                  <c:v>4.3804237833859734</c:v>
                </c:pt>
                <c:pt idx="30">
                  <c:v>4.3399555112372346</c:v>
                </c:pt>
                <c:pt idx="31">
                  <c:v>4.2993752782083945</c:v>
                </c:pt>
              </c:numCache>
            </c:numRef>
          </c:val>
        </c:ser>
        <c:marker val="1"/>
        <c:axId val="74608640"/>
        <c:axId val="74606848"/>
      </c:lineChart>
      <c:catAx>
        <c:axId val="73989120"/>
        <c:scaling>
          <c:orientation val="minMax"/>
        </c:scaling>
        <c:axPos val="b"/>
        <c:tickLblPos val="nextTo"/>
        <c:crossAx val="74605312"/>
        <c:crosses val="autoZero"/>
        <c:auto val="1"/>
        <c:lblAlgn val="ctr"/>
        <c:lblOffset val="100"/>
        <c:tickLblSkip val="4"/>
        <c:tickMarkSkip val="4"/>
      </c:catAx>
      <c:valAx>
        <c:axId val="74605312"/>
        <c:scaling>
          <c:orientation val="minMax"/>
          <c:max val="12"/>
          <c:min val="2"/>
        </c:scaling>
        <c:axPos val="l"/>
        <c:majorGridlines>
          <c:spPr>
            <a:ln>
              <a:solidFill>
                <a:schemeClr val="bg1">
                  <a:lumMod val="85000"/>
                </a:schemeClr>
              </a:solidFill>
              <a:prstDash val="sysDot"/>
            </a:ln>
          </c:spPr>
        </c:majorGridlines>
        <c:numFmt formatCode="General" sourceLinked="1"/>
        <c:tickLblPos val="nextTo"/>
        <c:crossAx val="73989120"/>
        <c:crosses val="autoZero"/>
        <c:crossBetween val="between"/>
      </c:valAx>
      <c:valAx>
        <c:axId val="74606848"/>
        <c:scaling>
          <c:orientation val="minMax"/>
          <c:max val="12"/>
          <c:min val="2"/>
        </c:scaling>
        <c:axPos val="r"/>
        <c:numFmt formatCode="General" sourceLinked="1"/>
        <c:tickLblPos val="nextTo"/>
        <c:crossAx val="74608640"/>
        <c:crosses val="max"/>
        <c:crossBetween val="between"/>
      </c:valAx>
      <c:catAx>
        <c:axId val="74608640"/>
        <c:scaling>
          <c:orientation val="minMax"/>
        </c:scaling>
        <c:delete val="1"/>
        <c:axPos val="b"/>
        <c:tickLblPos val="none"/>
        <c:crossAx val="74606848"/>
        <c:crosses val="autoZero"/>
        <c:auto val="1"/>
        <c:lblAlgn val="ctr"/>
        <c:lblOffset val="100"/>
      </c:catAx>
    </c:plotArea>
    <c:legend>
      <c:legendPos val="r"/>
      <c:layout>
        <c:manualLayout>
          <c:xMode val="edge"/>
          <c:yMode val="edge"/>
          <c:x val="7.9763749999999994E-2"/>
          <c:y val="7.5933974358974504E-2"/>
          <c:w val="0.25364722222222225"/>
          <c:h val="0.21588119658119731"/>
        </c:manualLayout>
      </c:layout>
      <c:spPr>
        <a:noFill/>
      </c:spPr>
      <c:txPr>
        <a:bodyPr/>
        <a:lstStyle/>
        <a:p>
          <a:pPr>
            <a:defRPr sz="1400"/>
          </a:pPr>
          <a:endParaRPr lang="en-US"/>
        </a:p>
      </c:txPr>
    </c:legend>
    <c:plotVisOnly val="1"/>
  </c:chart>
  <c:spPr>
    <a:ln>
      <a:noFill/>
    </a:ln>
  </c:spPr>
  <c:txPr>
    <a:bodyPr/>
    <a:lstStyle/>
    <a:p>
      <a:pPr>
        <a:defRPr sz="1200" b="1"/>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3276666666666662E-2"/>
          <c:y val="3.3445940170940415E-2"/>
          <c:w val="0.87379944444445301"/>
          <c:h val="0.88849059829059862"/>
        </c:manualLayout>
      </c:layout>
      <c:lineChart>
        <c:grouping val="standard"/>
        <c:ser>
          <c:idx val="0"/>
          <c:order val="0"/>
          <c:tx>
            <c:strRef>
              <c:f>'10.household_deleveraging_E'!$H$7</c:f>
              <c:strCache>
                <c:ptCount val="1"/>
                <c:pt idx="0">
                  <c:v>United States</c:v>
                </c:pt>
              </c:strCache>
            </c:strRef>
          </c:tx>
          <c:marker>
            <c:symbol val="none"/>
          </c:marker>
          <c:cat>
            <c:numRef>
              <c:f>'10.household_deleveraging_E'!$A$8:$A$24</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'10.household_deleveraging_E'!$H$8:$H$24</c:f>
              <c:numCache>
                <c:formatCode>General</c:formatCode>
                <c:ptCount val="17"/>
                <c:pt idx="0">
                  <c:v>92.506160410000007</c:v>
                </c:pt>
                <c:pt idx="1">
                  <c:v>93.894543020000327</c:v>
                </c:pt>
                <c:pt idx="2">
                  <c:v>94.805916490000001</c:v>
                </c:pt>
                <c:pt idx="3">
                  <c:v>95.603252849999919</c:v>
                </c:pt>
                <c:pt idx="4">
                  <c:v>99.68416209999998</c:v>
                </c:pt>
                <c:pt idx="5">
                  <c:v>100.74919050000022</c:v>
                </c:pt>
                <c:pt idx="6">
                  <c:v>104.59777080000001</c:v>
                </c:pt>
                <c:pt idx="7">
                  <c:v>109.6466971</c:v>
                </c:pt>
                <c:pt idx="8">
                  <c:v>117.73958039999998</c:v>
                </c:pt>
                <c:pt idx="9">
                  <c:v>124.05859100000001</c:v>
                </c:pt>
                <c:pt idx="10">
                  <c:v>131.327853</c:v>
                </c:pt>
                <c:pt idx="11">
                  <c:v>135.38847730000194</c:v>
                </c:pt>
                <c:pt idx="12">
                  <c:v>137.58369069999998</c:v>
                </c:pt>
                <c:pt idx="13">
                  <c:v>129.0347763</c:v>
                </c:pt>
                <c:pt idx="14">
                  <c:v>130.1580836</c:v>
                </c:pt>
                <c:pt idx="15">
                  <c:v>124.34277219999913</c:v>
                </c:pt>
                <c:pt idx="16">
                  <c:v>119.03375610000001</c:v>
                </c:pt>
              </c:numCache>
            </c:numRef>
          </c:val>
        </c:ser>
        <c:ser>
          <c:idx val="1"/>
          <c:order val="1"/>
          <c:tx>
            <c:strRef>
              <c:f>'10.household_deleveraging_E'!$I$7</c:f>
              <c:strCache>
                <c:ptCount val="1"/>
                <c:pt idx="0">
                  <c:v>Euro area 3</c:v>
                </c:pt>
              </c:strCache>
            </c:strRef>
          </c:tx>
          <c:marker>
            <c:symbol val="none"/>
          </c:marker>
          <c:cat>
            <c:numRef>
              <c:f>'10.household_deleveraging_E'!$A$8:$A$24</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'10.household_deleveraging_E'!$I$8:$I$24</c:f>
              <c:numCache>
                <c:formatCode>General</c:formatCode>
                <c:ptCount val="17"/>
                <c:pt idx="0">
                  <c:v>73.20480757</c:v>
                </c:pt>
                <c:pt idx="1">
                  <c:v>75.518543769999994</c:v>
                </c:pt>
                <c:pt idx="2">
                  <c:v>78.344450870000003</c:v>
                </c:pt>
                <c:pt idx="3">
                  <c:v>80.631425829999998</c:v>
                </c:pt>
                <c:pt idx="4">
                  <c:v>85.171491529999486</c:v>
                </c:pt>
                <c:pt idx="5">
                  <c:v>86.181191299999981</c:v>
                </c:pt>
                <c:pt idx="6">
                  <c:v>85.262965399999999</c:v>
                </c:pt>
                <c:pt idx="7">
                  <c:v>86.127320169999948</c:v>
                </c:pt>
                <c:pt idx="8">
                  <c:v>87.164271400000004</c:v>
                </c:pt>
                <c:pt idx="9">
                  <c:v>88.14670778</c:v>
                </c:pt>
                <c:pt idx="10">
                  <c:v>90.285848559999224</c:v>
                </c:pt>
                <c:pt idx="11">
                  <c:v>92.113215909999994</c:v>
                </c:pt>
                <c:pt idx="12">
                  <c:v>93.479561109999949</c:v>
                </c:pt>
                <c:pt idx="13">
                  <c:v>92.371592849999658</c:v>
                </c:pt>
                <c:pt idx="14">
                  <c:v>95.370911069999948</c:v>
                </c:pt>
                <c:pt idx="15">
                  <c:v>96.14839859999924</c:v>
                </c:pt>
                <c:pt idx="16">
                  <c:v>95.066545239999982</c:v>
                </c:pt>
              </c:numCache>
            </c:numRef>
          </c:val>
        </c:ser>
        <c:marker val="1"/>
        <c:axId val="74634368"/>
        <c:axId val="74635904"/>
      </c:lineChart>
      <c:lineChart>
        <c:grouping val="standard"/>
        <c:ser>
          <c:idx val="2"/>
          <c:order val="2"/>
          <c:tx>
            <c:strRef>
              <c:f>'10.household_deleveraging_E'!$J$7</c:f>
              <c:strCache>
                <c:ptCount val="1"/>
                <c:pt idx="0">
                  <c:v>Japan</c:v>
                </c:pt>
              </c:strCache>
            </c:strRef>
          </c:tx>
          <c:marker>
            <c:symbol val="none"/>
          </c:marker>
          <c:cat>
            <c:numRef>
              <c:f>'10.household_deleveraging_E'!$A$8:$A$24</c:f>
              <c:numCache>
                <c:formatCode>General</c:formatCod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numCache>
            </c:numRef>
          </c:cat>
          <c:val>
            <c:numRef>
              <c:f>'10.household_deleveraging_E'!$J$8:$J$24</c:f>
              <c:numCache>
                <c:formatCode>General</c:formatCode>
                <c:ptCount val="17"/>
                <c:pt idx="0">
                  <c:v>131.12214710000111</c:v>
                </c:pt>
                <c:pt idx="1">
                  <c:v>132.57904909999999</c:v>
                </c:pt>
                <c:pt idx="2">
                  <c:v>131.87953249999998</c:v>
                </c:pt>
                <c:pt idx="3">
                  <c:v>132.5141275</c:v>
                </c:pt>
                <c:pt idx="4">
                  <c:v>133.42392090000001</c:v>
                </c:pt>
                <c:pt idx="5">
                  <c:v>134.5239397</c:v>
                </c:pt>
                <c:pt idx="6">
                  <c:v>135.9248217</c:v>
                </c:pt>
                <c:pt idx="7">
                  <c:v>133.6483179000009</c:v>
                </c:pt>
                <c:pt idx="8">
                  <c:v>133.6324142</c:v>
                </c:pt>
                <c:pt idx="9">
                  <c:v>131.39928230000001</c:v>
                </c:pt>
                <c:pt idx="10">
                  <c:v>131.88775519999999</c:v>
                </c:pt>
                <c:pt idx="11">
                  <c:v>130.46351379999902</c:v>
                </c:pt>
                <c:pt idx="12">
                  <c:v>127.47970479999998</c:v>
                </c:pt>
                <c:pt idx="13">
                  <c:v>126.24825170000022</c:v>
                </c:pt>
                <c:pt idx="14">
                  <c:v>125.7926727</c:v>
                </c:pt>
                <c:pt idx="15">
                  <c:v>125.61067319999998</c:v>
                </c:pt>
                <c:pt idx="16">
                  <c:v>121.3691869</c:v>
                </c:pt>
              </c:numCache>
            </c:numRef>
          </c:val>
        </c:ser>
        <c:marker val="1"/>
        <c:axId val="74573696"/>
        <c:axId val="74572160"/>
      </c:lineChart>
      <c:catAx>
        <c:axId val="74634368"/>
        <c:scaling>
          <c:orientation val="minMax"/>
        </c:scaling>
        <c:axPos val="b"/>
        <c:numFmt formatCode="General" sourceLinked="1"/>
        <c:tickLblPos val="nextTo"/>
        <c:crossAx val="74635904"/>
        <c:crosses val="autoZero"/>
        <c:auto val="1"/>
        <c:lblAlgn val="ctr"/>
        <c:lblOffset val="100"/>
        <c:tickLblSkip val="2"/>
        <c:tickMarkSkip val="2"/>
      </c:catAx>
      <c:valAx>
        <c:axId val="74635904"/>
        <c:scaling>
          <c:orientation val="minMax"/>
          <c:max val="150"/>
          <c:min val="70"/>
        </c:scaling>
        <c:axPos val="l"/>
        <c:majorGridlines>
          <c:spPr>
            <a:ln>
              <a:solidFill>
                <a:schemeClr val="bg1">
                  <a:lumMod val="85000"/>
                </a:schemeClr>
              </a:solidFill>
              <a:prstDash val="sysDot"/>
            </a:ln>
          </c:spPr>
        </c:majorGridlines>
        <c:numFmt formatCode="General" sourceLinked="1"/>
        <c:tickLblPos val="nextTo"/>
        <c:crossAx val="74634368"/>
        <c:crosses val="autoZero"/>
        <c:crossBetween val="between"/>
      </c:valAx>
      <c:valAx>
        <c:axId val="74572160"/>
        <c:scaling>
          <c:orientation val="minMax"/>
          <c:max val="150"/>
          <c:min val="70"/>
        </c:scaling>
        <c:axPos val="r"/>
        <c:numFmt formatCode="General" sourceLinked="1"/>
        <c:tickLblPos val="nextTo"/>
        <c:crossAx val="74573696"/>
        <c:crosses val="max"/>
        <c:crossBetween val="between"/>
      </c:valAx>
      <c:catAx>
        <c:axId val="74573696"/>
        <c:scaling>
          <c:orientation val="minMax"/>
        </c:scaling>
        <c:delete val="1"/>
        <c:axPos val="b"/>
        <c:numFmt formatCode="General" sourceLinked="1"/>
        <c:tickLblPos val="none"/>
        <c:crossAx val="74572160"/>
        <c:crosses val="autoZero"/>
        <c:auto val="1"/>
        <c:lblAlgn val="ctr"/>
        <c:lblOffset val="100"/>
      </c:catAx>
    </c:plotArea>
    <c:legend>
      <c:legendPos val="r"/>
      <c:layout>
        <c:manualLayout>
          <c:xMode val="edge"/>
          <c:yMode val="edge"/>
          <c:x val="0.13075555555555557"/>
          <c:y val="0.29713824786324788"/>
          <c:w val="0.21484166666666671"/>
          <c:h val="0.18862927350427378"/>
        </c:manualLayout>
      </c:layout>
      <c:txPr>
        <a:bodyPr/>
        <a:lstStyle/>
        <a:p>
          <a:pPr>
            <a:defRPr sz="1400"/>
          </a:pPr>
          <a:endParaRPr lang="en-US"/>
        </a:p>
      </c:txPr>
    </c:legend>
    <c:plotVisOnly val="1"/>
  </c:chart>
  <c:spPr>
    <a:ln>
      <a:noFill/>
    </a:ln>
  </c:spPr>
  <c:txPr>
    <a:bodyPr/>
    <a:lstStyle/>
    <a:p>
      <a:pPr>
        <a:defRPr sz="1200" b="1"/>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5564027777777782E-2"/>
          <c:y val="3.012863247863248E-2"/>
          <c:w val="0.88850916666666657"/>
          <c:h val="0.93974273504273509"/>
        </c:manualLayout>
      </c:layout>
      <c:lineChart>
        <c:grouping val="standard"/>
        <c:ser>
          <c:idx val="0"/>
          <c:order val="0"/>
          <c:tx>
            <c:strRef>
              <c:f>inflation_E!$J$7</c:f>
              <c:strCache>
                <c:ptCount val="1"/>
                <c:pt idx="0">
                  <c:v>United States</c:v>
                </c:pt>
              </c:strCache>
            </c:strRef>
          </c:tx>
          <c:marker>
            <c:symbol val="none"/>
          </c:marker>
          <c:cat>
            <c:strRef>
              <c:f>inflation_E!$I$8:$I$35</c:f>
              <c:strCache>
                <c:ptCount val="2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strCache>
            </c:strRef>
          </c:cat>
          <c:val>
            <c:numRef>
              <c:f>inflation_E!$J$8:$J$35</c:f>
              <c:numCache>
                <c:formatCode>General</c:formatCode>
                <c:ptCount val="28"/>
                <c:pt idx="0">
                  <c:v>2.5086610494592598</c:v>
                </c:pt>
                <c:pt idx="1">
                  <c:v>2.2094159079252198</c:v>
                </c:pt>
                <c:pt idx="2">
                  <c:v>2.1742238163930998</c:v>
                </c:pt>
                <c:pt idx="3">
                  <c:v>2.36340361153675</c:v>
                </c:pt>
                <c:pt idx="4">
                  <c:v>2.2633612776501697</c:v>
                </c:pt>
                <c:pt idx="5">
                  <c:v>2.4515601127653799</c:v>
                </c:pt>
                <c:pt idx="6">
                  <c:v>2.4402187738489101</c:v>
                </c:pt>
                <c:pt idx="7">
                  <c:v>1.9829276842474199</c:v>
                </c:pt>
                <c:pt idx="8">
                  <c:v>1.6053404639951601</c:v>
                </c:pt>
                <c:pt idx="9">
                  <c:v>1.5265246527647491</c:v>
                </c:pt>
                <c:pt idx="10">
                  <c:v>1.3999515759543499</c:v>
                </c:pt>
                <c:pt idx="11">
                  <c:v>1.7130541414291798</c:v>
                </c:pt>
                <c:pt idx="12">
                  <c:v>1.7452330426670919</c:v>
                </c:pt>
                <c:pt idx="13">
                  <c:v>1.54198355996006</c:v>
                </c:pt>
                <c:pt idx="14">
                  <c:v>1.3457252712266898</c:v>
                </c:pt>
                <c:pt idx="15">
                  <c:v>0.95596473281698702</c:v>
                </c:pt>
                <c:pt idx="16">
                  <c:v>1.0625734314139101</c:v>
                </c:pt>
                <c:pt idx="17">
                  <c:v>1.3049149172474421</c:v>
                </c:pt>
                <c:pt idx="18">
                  <c:v>1.6335407479006798</c:v>
                </c:pt>
                <c:pt idx="19">
                  <c:v>1.7937057454071419</c:v>
                </c:pt>
                <c:pt idx="20">
                  <c:v>1.9013115605450901</c:v>
                </c:pt>
                <c:pt idx="21">
                  <c:v>1.8112317803715399</c:v>
                </c:pt>
                <c:pt idx="22">
                  <c:v>1.7331758199093399</c:v>
                </c:pt>
                <c:pt idx="23">
                  <c:v>1.8472454853214799</c:v>
                </c:pt>
                <c:pt idx="24">
                  <c:v>1.7874792868513398</c:v>
                </c:pt>
                <c:pt idx="25">
                  <c:v>1.7499999999999774</c:v>
                </c:pt>
                <c:pt idx="26">
                  <c:v>1.75</c:v>
                </c:pt>
                <c:pt idx="27">
                  <c:v>1.7499999999999774</c:v>
                </c:pt>
              </c:numCache>
            </c:numRef>
          </c:val>
        </c:ser>
        <c:ser>
          <c:idx val="1"/>
          <c:order val="1"/>
          <c:tx>
            <c:strRef>
              <c:f>inflation_E!$K$7</c:f>
              <c:strCache>
                <c:ptCount val="1"/>
                <c:pt idx="0">
                  <c:v>Euro area</c:v>
                </c:pt>
              </c:strCache>
            </c:strRef>
          </c:tx>
          <c:marker>
            <c:symbol val="none"/>
          </c:marker>
          <c:cat>
            <c:strRef>
              <c:f>inflation_E!$I$8:$I$35</c:f>
              <c:strCache>
                <c:ptCount val="2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strCache>
            </c:strRef>
          </c:cat>
          <c:val>
            <c:numRef>
              <c:f>inflation_E!$K$8:$K$35</c:f>
              <c:numCache>
                <c:formatCode>General</c:formatCode>
                <c:ptCount val="28"/>
                <c:pt idx="0">
                  <c:v>1.8521306709842</c:v>
                </c:pt>
                <c:pt idx="1">
                  <c:v>1.9006721402987325</c:v>
                </c:pt>
                <c:pt idx="2">
                  <c:v>1.8883816178251798</c:v>
                </c:pt>
                <c:pt idx="3">
                  <c:v>1.8657196597502699</c:v>
                </c:pt>
                <c:pt idx="4">
                  <c:v>1.8827004295719305</c:v>
                </c:pt>
                <c:pt idx="5">
                  <c:v>1.7174956894071876</c:v>
                </c:pt>
                <c:pt idx="6">
                  <c:v>1.8629828868079501</c:v>
                </c:pt>
                <c:pt idx="7">
                  <c:v>1.8823229879972201</c:v>
                </c:pt>
                <c:pt idx="8">
                  <c:v>1.6009188449398601</c:v>
                </c:pt>
                <c:pt idx="9">
                  <c:v>1.556807938591388</c:v>
                </c:pt>
                <c:pt idx="10">
                  <c:v>1.2631254102510299</c:v>
                </c:pt>
                <c:pt idx="11">
                  <c:v>1.06193372991254</c:v>
                </c:pt>
                <c:pt idx="12">
                  <c:v>0.92933214943459996</c:v>
                </c:pt>
                <c:pt idx="13">
                  <c:v>0.93504169656718006</c:v>
                </c:pt>
                <c:pt idx="14">
                  <c:v>1.0405712060668399</c:v>
                </c:pt>
                <c:pt idx="15">
                  <c:v>1.0970842063813899</c:v>
                </c:pt>
                <c:pt idx="16">
                  <c:v>1.13721339693729</c:v>
                </c:pt>
                <c:pt idx="17">
                  <c:v>1.5398171116902701</c:v>
                </c:pt>
                <c:pt idx="18">
                  <c:v>1.35167294379762</c:v>
                </c:pt>
                <c:pt idx="19">
                  <c:v>1.5970125825069701</c:v>
                </c:pt>
                <c:pt idx="20">
                  <c:v>1.5673661380210699</c:v>
                </c:pt>
                <c:pt idx="21">
                  <c:v>1.2683656744422001</c:v>
                </c:pt>
                <c:pt idx="22">
                  <c:v>1.4927581985559599</c:v>
                </c:pt>
                <c:pt idx="23">
                  <c:v>1.6864824503480971</c:v>
                </c:pt>
                <c:pt idx="24">
                  <c:v>1.8793805454903501</c:v>
                </c:pt>
                <c:pt idx="25">
                  <c:v>1.8300582080582461</c:v>
                </c:pt>
                <c:pt idx="26">
                  <c:v>1.799558239903237</c:v>
                </c:pt>
                <c:pt idx="27">
                  <c:v>1.4075803658077499</c:v>
                </c:pt>
              </c:numCache>
            </c:numRef>
          </c:val>
        </c:ser>
        <c:marker val="1"/>
        <c:axId val="73192960"/>
        <c:axId val="73194496"/>
      </c:lineChart>
      <c:lineChart>
        <c:grouping val="standard"/>
        <c:ser>
          <c:idx val="2"/>
          <c:order val="2"/>
          <c:tx>
            <c:strRef>
              <c:f>inflation_E!$L$7</c:f>
              <c:strCache>
                <c:ptCount val="1"/>
                <c:pt idx="0">
                  <c:v>Japan</c:v>
                </c:pt>
              </c:strCache>
            </c:strRef>
          </c:tx>
          <c:marker>
            <c:symbol val="none"/>
          </c:marker>
          <c:cat>
            <c:strRef>
              <c:f>inflation_E!$I$8:$I$35</c:f>
              <c:strCache>
                <c:ptCount val="28"/>
                <c:pt idx="0">
                  <c:v>2007</c:v>
                </c:pt>
                <c:pt idx="1">
                  <c:v>2007</c:v>
                </c:pt>
                <c:pt idx="2">
                  <c:v>2007</c:v>
                </c:pt>
                <c:pt idx="3">
                  <c:v>2007</c:v>
                </c:pt>
                <c:pt idx="4">
                  <c:v>2008</c:v>
                </c:pt>
                <c:pt idx="5">
                  <c:v>2008</c:v>
                </c:pt>
                <c:pt idx="6">
                  <c:v>2008</c:v>
                </c:pt>
                <c:pt idx="7">
                  <c:v>2008</c:v>
                </c:pt>
                <c:pt idx="8">
                  <c:v>2009</c:v>
                </c:pt>
                <c:pt idx="9">
                  <c:v>2009</c:v>
                </c:pt>
                <c:pt idx="10">
                  <c:v>2009</c:v>
                </c:pt>
                <c:pt idx="11">
                  <c:v>2009</c:v>
                </c:pt>
                <c:pt idx="12">
                  <c:v>2010</c:v>
                </c:pt>
                <c:pt idx="13">
                  <c:v>2010</c:v>
                </c:pt>
                <c:pt idx="14">
                  <c:v>2010</c:v>
                </c:pt>
                <c:pt idx="15">
                  <c:v>2010</c:v>
                </c:pt>
                <c:pt idx="16">
                  <c:v>2011</c:v>
                </c:pt>
                <c:pt idx="17">
                  <c:v>2011</c:v>
                </c:pt>
                <c:pt idx="18">
                  <c:v>2011</c:v>
                </c:pt>
                <c:pt idx="19">
                  <c:v>2011</c:v>
                </c:pt>
                <c:pt idx="20">
                  <c:v>2012</c:v>
                </c:pt>
                <c:pt idx="21">
                  <c:v>2012</c:v>
                </c:pt>
                <c:pt idx="22">
                  <c:v>2012</c:v>
                </c:pt>
                <c:pt idx="23">
                  <c:v>2012</c:v>
                </c:pt>
                <c:pt idx="24">
                  <c:v>2013</c:v>
                </c:pt>
                <c:pt idx="25">
                  <c:v>2013</c:v>
                </c:pt>
                <c:pt idx="26">
                  <c:v>2013</c:v>
                </c:pt>
                <c:pt idx="27">
                  <c:v>2013</c:v>
                </c:pt>
              </c:strCache>
            </c:strRef>
          </c:cat>
          <c:val>
            <c:numRef>
              <c:f>inflation_E!$L$8:$L$35</c:f>
              <c:numCache>
                <c:formatCode>General</c:formatCode>
                <c:ptCount val="28"/>
                <c:pt idx="0">
                  <c:v>-0.23356116485848599</c:v>
                </c:pt>
                <c:pt idx="1">
                  <c:v>-0.17388620494707999</c:v>
                </c:pt>
                <c:pt idx="2">
                  <c:v>-0.20153515902188701</c:v>
                </c:pt>
                <c:pt idx="3">
                  <c:v>-8.4027686507563065E-2</c:v>
                </c:pt>
                <c:pt idx="4">
                  <c:v>9.0210583554706902E-2</c:v>
                </c:pt>
                <c:pt idx="5">
                  <c:v>0.13182681996665388</c:v>
                </c:pt>
                <c:pt idx="6">
                  <c:v>0.37417918525475907</c:v>
                </c:pt>
                <c:pt idx="7">
                  <c:v>0.26359913017540099</c:v>
                </c:pt>
                <c:pt idx="8">
                  <c:v>-0.165789147247552</c:v>
                </c:pt>
                <c:pt idx="9">
                  <c:v>-0.43930270472102001</c:v>
                </c:pt>
                <c:pt idx="10">
                  <c:v>-0.86484159345203671</c:v>
                </c:pt>
                <c:pt idx="11">
                  <c:v>-1.1168211082488799</c:v>
                </c:pt>
                <c:pt idx="12">
                  <c:v>-0.78568401582489666</c:v>
                </c:pt>
                <c:pt idx="13">
                  <c:v>-1.1530366697190799</c:v>
                </c:pt>
                <c:pt idx="14">
                  <c:v>-1.5135493621841594</c:v>
                </c:pt>
                <c:pt idx="15">
                  <c:v>-1.1524545380331801</c:v>
                </c:pt>
                <c:pt idx="16">
                  <c:v>-1.21618024938165</c:v>
                </c:pt>
                <c:pt idx="17">
                  <c:v>-0.89296989942636751</c:v>
                </c:pt>
                <c:pt idx="18">
                  <c:v>-0.430010230466296</c:v>
                </c:pt>
                <c:pt idx="19">
                  <c:v>-0.95712713507014302</c:v>
                </c:pt>
                <c:pt idx="20">
                  <c:v>-1.10108804301202</c:v>
                </c:pt>
                <c:pt idx="21">
                  <c:v>-1.0007267278272298</c:v>
                </c:pt>
                <c:pt idx="22">
                  <c:v>-0.95005083656354861</c:v>
                </c:pt>
                <c:pt idx="23">
                  <c:v>-0.61023443973568903</c:v>
                </c:pt>
                <c:pt idx="24">
                  <c:v>-0.452553853627917</c:v>
                </c:pt>
                <c:pt idx="25">
                  <c:v>-0.36503073720156098</c:v>
                </c:pt>
                <c:pt idx="26">
                  <c:v>-0.29503071562185218</c:v>
                </c:pt>
                <c:pt idx="27">
                  <c:v>-0.22503069407240844</c:v>
                </c:pt>
              </c:numCache>
            </c:numRef>
          </c:val>
        </c:ser>
        <c:marker val="1"/>
        <c:axId val="74651904"/>
        <c:axId val="74650368"/>
      </c:lineChart>
      <c:catAx>
        <c:axId val="73192960"/>
        <c:scaling>
          <c:orientation val="minMax"/>
        </c:scaling>
        <c:axPos val="b"/>
        <c:tickLblPos val="low"/>
        <c:crossAx val="73194496"/>
        <c:crosses val="autoZero"/>
        <c:auto val="1"/>
        <c:lblAlgn val="ctr"/>
        <c:lblOffset val="100"/>
        <c:tickLblSkip val="4"/>
        <c:tickMarkSkip val="4"/>
      </c:catAx>
      <c:valAx>
        <c:axId val="73194496"/>
        <c:scaling>
          <c:orientation val="minMax"/>
          <c:max val="3"/>
          <c:min val="-2"/>
        </c:scaling>
        <c:axPos val="l"/>
        <c:majorGridlines>
          <c:spPr>
            <a:ln>
              <a:solidFill>
                <a:schemeClr val="bg1">
                  <a:lumMod val="85000"/>
                </a:schemeClr>
              </a:solidFill>
              <a:prstDash val="sysDot"/>
            </a:ln>
          </c:spPr>
        </c:majorGridlines>
        <c:numFmt formatCode="General" sourceLinked="1"/>
        <c:tickLblPos val="nextTo"/>
        <c:crossAx val="73192960"/>
        <c:crosses val="autoZero"/>
        <c:crossBetween val="between"/>
      </c:valAx>
      <c:valAx>
        <c:axId val="74650368"/>
        <c:scaling>
          <c:orientation val="minMax"/>
          <c:max val="3"/>
          <c:min val="-2"/>
        </c:scaling>
        <c:axPos val="r"/>
        <c:numFmt formatCode="General" sourceLinked="1"/>
        <c:tickLblPos val="nextTo"/>
        <c:crossAx val="74651904"/>
        <c:crosses val="max"/>
        <c:crossBetween val="between"/>
      </c:valAx>
      <c:catAx>
        <c:axId val="74651904"/>
        <c:scaling>
          <c:orientation val="minMax"/>
        </c:scaling>
        <c:delete val="1"/>
        <c:axPos val="b"/>
        <c:tickLblPos val="none"/>
        <c:crossAx val="74650368"/>
        <c:crosses val="autoZero"/>
        <c:auto val="1"/>
        <c:lblAlgn val="ctr"/>
        <c:lblOffset val="100"/>
      </c:catAx>
    </c:plotArea>
    <c:legend>
      <c:legendPos val="r"/>
      <c:layout>
        <c:manualLayout>
          <c:xMode val="edge"/>
          <c:yMode val="edge"/>
          <c:x val="6.6944444444444431E-2"/>
          <c:y val="0.6918108531120688"/>
          <c:w val="0.25219444444444444"/>
          <c:h val="0.20774661778263798"/>
        </c:manualLayout>
      </c:layout>
      <c:txPr>
        <a:bodyPr/>
        <a:lstStyle/>
        <a:p>
          <a:pPr>
            <a:defRPr sz="1400"/>
          </a:pPr>
          <a:endParaRPr lang="en-US"/>
        </a:p>
      </c:txPr>
    </c:legend>
    <c:plotVisOnly val="1"/>
  </c:chart>
  <c:spPr>
    <a:ln>
      <a:noFill/>
    </a:ln>
  </c:spPr>
  <c:txPr>
    <a:bodyPr/>
    <a:lstStyle/>
    <a:p>
      <a:pPr>
        <a:defRPr sz="1200" b="1"/>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0166527777777782E-2"/>
          <c:y val="3.012863247863248E-2"/>
          <c:w val="0.90359152777777796"/>
          <c:h val="0.90188931623932045"/>
        </c:manualLayout>
      </c:layout>
      <c:lineChart>
        <c:grouping val="standard"/>
        <c:ser>
          <c:idx val="0"/>
          <c:order val="0"/>
          <c:tx>
            <c:strRef>
              <c:f>'12.monetary_policy_ratesE'!$I$7</c:f>
              <c:strCache>
                <c:ptCount val="1"/>
                <c:pt idx="0">
                  <c:v>United States</c:v>
                </c:pt>
              </c:strCache>
            </c:strRef>
          </c:tx>
          <c:marker>
            <c:symbol val="none"/>
          </c:marker>
          <c:cat>
            <c:numRef>
              <c:f>'12.monetary_policy_ratesE'!$H$8:$H$1194</c:f>
              <c:numCache>
                <c:formatCode>General</c:formatCode>
                <c:ptCount val="1187"/>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2008</c:v>
                </c:pt>
                <c:pt idx="13">
                  <c:v>2008</c:v>
                </c:pt>
                <c:pt idx="14">
                  <c:v>2008</c:v>
                </c:pt>
                <c:pt idx="15">
                  <c:v>2008</c:v>
                </c:pt>
                <c:pt idx="16">
                  <c:v>2008</c:v>
                </c:pt>
                <c:pt idx="17">
                  <c:v>2008</c:v>
                </c:pt>
                <c:pt idx="18">
                  <c:v>2008</c:v>
                </c:pt>
                <c:pt idx="19">
                  <c:v>2008</c:v>
                </c:pt>
                <c:pt idx="20">
                  <c:v>2008</c:v>
                </c:pt>
                <c:pt idx="21">
                  <c:v>2008</c:v>
                </c:pt>
                <c:pt idx="22">
                  <c:v>2008</c:v>
                </c:pt>
                <c:pt idx="23">
                  <c:v>2008</c:v>
                </c:pt>
                <c:pt idx="24">
                  <c:v>2008</c:v>
                </c:pt>
                <c:pt idx="25">
                  <c:v>2008</c:v>
                </c:pt>
                <c:pt idx="26">
                  <c:v>2008</c:v>
                </c:pt>
                <c:pt idx="27">
                  <c:v>2008</c:v>
                </c:pt>
                <c:pt idx="28">
                  <c:v>2008</c:v>
                </c:pt>
                <c:pt idx="29">
                  <c:v>2008</c:v>
                </c:pt>
                <c:pt idx="30">
                  <c:v>2008</c:v>
                </c:pt>
                <c:pt idx="31">
                  <c:v>2008</c:v>
                </c:pt>
                <c:pt idx="32">
                  <c:v>2008</c:v>
                </c:pt>
                <c:pt idx="33">
                  <c:v>2008</c:v>
                </c:pt>
                <c:pt idx="34">
                  <c:v>2008</c:v>
                </c:pt>
                <c:pt idx="35">
                  <c:v>2008</c:v>
                </c:pt>
                <c:pt idx="36">
                  <c:v>2008</c:v>
                </c:pt>
                <c:pt idx="37">
                  <c:v>2008</c:v>
                </c:pt>
                <c:pt idx="38">
                  <c:v>2008</c:v>
                </c:pt>
                <c:pt idx="39">
                  <c:v>2008</c:v>
                </c:pt>
                <c:pt idx="40">
                  <c:v>2008</c:v>
                </c:pt>
                <c:pt idx="41">
                  <c:v>2008</c:v>
                </c:pt>
                <c:pt idx="42">
                  <c:v>2008</c:v>
                </c:pt>
                <c:pt idx="43">
                  <c:v>2008</c:v>
                </c:pt>
                <c:pt idx="44">
                  <c:v>2008</c:v>
                </c:pt>
                <c:pt idx="45">
                  <c:v>2008</c:v>
                </c:pt>
                <c:pt idx="46">
                  <c:v>2008</c:v>
                </c:pt>
                <c:pt idx="47">
                  <c:v>2008</c:v>
                </c:pt>
                <c:pt idx="48">
                  <c:v>2008</c:v>
                </c:pt>
                <c:pt idx="49">
                  <c:v>2008</c:v>
                </c:pt>
                <c:pt idx="50">
                  <c:v>2008</c:v>
                </c:pt>
                <c:pt idx="51">
                  <c:v>2008</c:v>
                </c:pt>
                <c:pt idx="52">
                  <c:v>2008</c:v>
                </c:pt>
                <c:pt idx="53">
                  <c:v>2008</c:v>
                </c:pt>
                <c:pt idx="54">
                  <c:v>2008</c:v>
                </c:pt>
                <c:pt idx="55">
                  <c:v>2008</c:v>
                </c:pt>
                <c:pt idx="56">
                  <c:v>2008</c:v>
                </c:pt>
                <c:pt idx="57">
                  <c:v>2008</c:v>
                </c:pt>
                <c:pt idx="58">
                  <c:v>2008</c:v>
                </c:pt>
                <c:pt idx="59">
                  <c:v>2008</c:v>
                </c:pt>
                <c:pt idx="60">
                  <c:v>2008</c:v>
                </c:pt>
                <c:pt idx="61">
                  <c:v>2008</c:v>
                </c:pt>
                <c:pt idx="62">
                  <c:v>2008</c:v>
                </c:pt>
                <c:pt idx="63">
                  <c:v>2008</c:v>
                </c:pt>
                <c:pt idx="64">
                  <c:v>2008</c:v>
                </c:pt>
                <c:pt idx="65">
                  <c:v>2008</c:v>
                </c:pt>
                <c:pt idx="66">
                  <c:v>2008</c:v>
                </c:pt>
                <c:pt idx="67">
                  <c:v>2008</c:v>
                </c:pt>
                <c:pt idx="68">
                  <c:v>2008</c:v>
                </c:pt>
                <c:pt idx="69">
                  <c:v>2008</c:v>
                </c:pt>
                <c:pt idx="70">
                  <c:v>2008</c:v>
                </c:pt>
                <c:pt idx="71">
                  <c:v>2008</c:v>
                </c:pt>
                <c:pt idx="72">
                  <c:v>2008</c:v>
                </c:pt>
                <c:pt idx="73">
                  <c:v>2008</c:v>
                </c:pt>
                <c:pt idx="74">
                  <c:v>2008</c:v>
                </c:pt>
                <c:pt idx="75">
                  <c:v>2008</c:v>
                </c:pt>
                <c:pt idx="76">
                  <c:v>2008</c:v>
                </c:pt>
                <c:pt idx="77">
                  <c:v>2008</c:v>
                </c:pt>
                <c:pt idx="78">
                  <c:v>2008</c:v>
                </c:pt>
                <c:pt idx="79">
                  <c:v>2008</c:v>
                </c:pt>
                <c:pt idx="80">
                  <c:v>2008</c:v>
                </c:pt>
                <c:pt idx="81">
                  <c:v>2008</c:v>
                </c:pt>
                <c:pt idx="82">
                  <c:v>2008</c:v>
                </c:pt>
                <c:pt idx="83">
                  <c:v>2008</c:v>
                </c:pt>
                <c:pt idx="84">
                  <c:v>2008</c:v>
                </c:pt>
                <c:pt idx="85">
                  <c:v>2008</c:v>
                </c:pt>
                <c:pt idx="86">
                  <c:v>2008</c:v>
                </c:pt>
                <c:pt idx="87">
                  <c:v>2008</c:v>
                </c:pt>
                <c:pt idx="88">
                  <c:v>2008</c:v>
                </c:pt>
                <c:pt idx="89">
                  <c:v>2008</c:v>
                </c:pt>
                <c:pt idx="90">
                  <c:v>2008</c:v>
                </c:pt>
                <c:pt idx="91">
                  <c:v>2008</c:v>
                </c:pt>
                <c:pt idx="92">
                  <c:v>2008</c:v>
                </c:pt>
                <c:pt idx="93">
                  <c:v>2008</c:v>
                </c:pt>
                <c:pt idx="94">
                  <c:v>2008</c:v>
                </c:pt>
                <c:pt idx="95">
                  <c:v>2008</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2008</c:v>
                </c:pt>
                <c:pt idx="109">
                  <c:v>2008</c:v>
                </c:pt>
                <c:pt idx="110">
                  <c:v>2008</c:v>
                </c:pt>
                <c:pt idx="111">
                  <c:v>2008</c:v>
                </c:pt>
                <c:pt idx="112">
                  <c:v>2008</c:v>
                </c:pt>
                <c:pt idx="113">
                  <c:v>2008</c:v>
                </c:pt>
                <c:pt idx="114">
                  <c:v>2008</c:v>
                </c:pt>
                <c:pt idx="115">
                  <c:v>2008</c:v>
                </c:pt>
                <c:pt idx="116">
                  <c:v>2008</c:v>
                </c:pt>
                <c:pt idx="117">
                  <c:v>2008</c:v>
                </c:pt>
                <c:pt idx="118">
                  <c:v>2008</c:v>
                </c:pt>
                <c:pt idx="119">
                  <c:v>2008</c:v>
                </c:pt>
                <c:pt idx="120">
                  <c:v>2008</c:v>
                </c:pt>
                <c:pt idx="121">
                  <c:v>2008</c:v>
                </c:pt>
                <c:pt idx="122">
                  <c:v>2008</c:v>
                </c:pt>
                <c:pt idx="123">
                  <c:v>2008</c:v>
                </c:pt>
                <c:pt idx="124">
                  <c:v>2008</c:v>
                </c:pt>
                <c:pt idx="125">
                  <c:v>2008</c:v>
                </c:pt>
                <c:pt idx="126">
                  <c:v>2008</c:v>
                </c:pt>
                <c:pt idx="127">
                  <c:v>2008</c:v>
                </c:pt>
                <c:pt idx="128">
                  <c:v>2008</c:v>
                </c:pt>
                <c:pt idx="129">
                  <c:v>2008</c:v>
                </c:pt>
                <c:pt idx="130">
                  <c:v>2008</c:v>
                </c:pt>
                <c:pt idx="131">
                  <c:v>2008</c:v>
                </c:pt>
                <c:pt idx="132">
                  <c:v>2008</c:v>
                </c:pt>
                <c:pt idx="133">
                  <c:v>2008</c:v>
                </c:pt>
                <c:pt idx="134">
                  <c:v>2008</c:v>
                </c:pt>
                <c:pt idx="135">
                  <c:v>2008</c:v>
                </c:pt>
                <c:pt idx="136">
                  <c:v>2008</c:v>
                </c:pt>
                <c:pt idx="137">
                  <c:v>2008</c:v>
                </c:pt>
                <c:pt idx="138">
                  <c:v>2008</c:v>
                </c:pt>
                <c:pt idx="139">
                  <c:v>2008</c:v>
                </c:pt>
                <c:pt idx="140">
                  <c:v>2008</c:v>
                </c:pt>
                <c:pt idx="141">
                  <c:v>2008</c:v>
                </c:pt>
                <c:pt idx="142">
                  <c:v>2008</c:v>
                </c:pt>
                <c:pt idx="143">
                  <c:v>2008</c:v>
                </c:pt>
                <c:pt idx="144">
                  <c:v>2008</c:v>
                </c:pt>
                <c:pt idx="145">
                  <c:v>2008</c:v>
                </c:pt>
                <c:pt idx="146">
                  <c:v>2008</c:v>
                </c:pt>
                <c:pt idx="147">
                  <c:v>2008</c:v>
                </c:pt>
                <c:pt idx="148">
                  <c:v>2008</c:v>
                </c:pt>
                <c:pt idx="149">
                  <c:v>2008</c:v>
                </c:pt>
                <c:pt idx="150">
                  <c:v>2008</c:v>
                </c:pt>
                <c:pt idx="151">
                  <c:v>2008</c:v>
                </c:pt>
                <c:pt idx="152">
                  <c:v>2008</c:v>
                </c:pt>
                <c:pt idx="153">
                  <c:v>2008</c:v>
                </c:pt>
                <c:pt idx="154">
                  <c:v>2008</c:v>
                </c:pt>
                <c:pt idx="155">
                  <c:v>2008</c:v>
                </c:pt>
                <c:pt idx="156">
                  <c:v>2008</c:v>
                </c:pt>
                <c:pt idx="157">
                  <c:v>2008</c:v>
                </c:pt>
                <c:pt idx="158">
                  <c:v>2008</c:v>
                </c:pt>
                <c:pt idx="159">
                  <c:v>2008</c:v>
                </c:pt>
                <c:pt idx="160">
                  <c:v>2008</c:v>
                </c:pt>
                <c:pt idx="161">
                  <c:v>2008</c:v>
                </c:pt>
                <c:pt idx="162">
                  <c:v>2008</c:v>
                </c:pt>
                <c:pt idx="163">
                  <c:v>2008</c:v>
                </c:pt>
                <c:pt idx="164">
                  <c:v>2008</c:v>
                </c:pt>
                <c:pt idx="165">
                  <c:v>2008</c:v>
                </c:pt>
                <c:pt idx="166">
                  <c:v>2008</c:v>
                </c:pt>
                <c:pt idx="167">
                  <c:v>2008</c:v>
                </c:pt>
                <c:pt idx="168">
                  <c:v>2008</c:v>
                </c:pt>
                <c:pt idx="169">
                  <c:v>2008</c:v>
                </c:pt>
                <c:pt idx="170">
                  <c:v>2008</c:v>
                </c:pt>
                <c:pt idx="171">
                  <c:v>2008</c:v>
                </c:pt>
                <c:pt idx="172">
                  <c:v>2008</c:v>
                </c:pt>
                <c:pt idx="173">
                  <c:v>2008</c:v>
                </c:pt>
                <c:pt idx="174">
                  <c:v>2008</c:v>
                </c:pt>
                <c:pt idx="175">
                  <c:v>2008</c:v>
                </c:pt>
                <c:pt idx="176">
                  <c:v>2008</c:v>
                </c:pt>
                <c:pt idx="177">
                  <c:v>2008</c:v>
                </c:pt>
                <c:pt idx="178">
                  <c:v>2008</c:v>
                </c:pt>
                <c:pt idx="179">
                  <c:v>2008</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2008</c:v>
                </c:pt>
                <c:pt idx="193">
                  <c:v>2008</c:v>
                </c:pt>
                <c:pt idx="194">
                  <c:v>2008</c:v>
                </c:pt>
                <c:pt idx="195">
                  <c:v>2008</c:v>
                </c:pt>
                <c:pt idx="196">
                  <c:v>2008</c:v>
                </c:pt>
                <c:pt idx="197">
                  <c:v>2008</c:v>
                </c:pt>
                <c:pt idx="198">
                  <c:v>2008</c:v>
                </c:pt>
                <c:pt idx="199">
                  <c:v>2008</c:v>
                </c:pt>
                <c:pt idx="200">
                  <c:v>2008</c:v>
                </c:pt>
                <c:pt idx="201">
                  <c:v>2008</c:v>
                </c:pt>
                <c:pt idx="202">
                  <c:v>2008</c:v>
                </c:pt>
                <c:pt idx="203">
                  <c:v>2008</c:v>
                </c:pt>
                <c:pt idx="204">
                  <c:v>2008</c:v>
                </c:pt>
                <c:pt idx="205">
                  <c:v>2008</c:v>
                </c:pt>
                <c:pt idx="206">
                  <c:v>2008</c:v>
                </c:pt>
                <c:pt idx="207">
                  <c:v>2008</c:v>
                </c:pt>
                <c:pt idx="208">
                  <c:v>2008</c:v>
                </c:pt>
                <c:pt idx="209">
                  <c:v>2008</c:v>
                </c:pt>
                <c:pt idx="210">
                  <c:v>2008</c:v>
                </c:pt>
                <c:pt idx="211">
                  <c:v>2008</c:v>
                </c:pt>
                <c:pt idx="212">
                  <c:v>2008</c:v>
                </c:pt>
                <c:pt idx="213">
                  <c:v>2008</c:v>
                </c:pt>
                <c:pt idx="214">
                  <c:v>2008</c:v>
                </c:pt>
                <c:pt idx="215">
                  <c:v>2008</c:v>
                </c:pt>
                <c:pt idx="216">
                  <c:v>2008</c:v>
                </c:pt>
                <c:pt idx="217">
                  <c:v>2008</c:v>
                </c:pt>
                <c:pt idx="218">
                  <c:v>2008</c:v>
                </c:pt>
                <c:pt idx="219">
                  <c:v>2008</c:v>
                </c:pt>
                <c:pt idx="220">
                  <c:v>2008</c:v>
                </c:pt>
                <c:pt idx="221">
                  <c:v>2008</c:v>
                </c:pt>
                <c:pt idx="222">
                  <c:v>2008</c:v>
                </c:pt>
                <c:pt idx="223">
                  <c:v>2008</c:v>
                </c:pt>
                <c:pt idx="224">
                  <c:v>2008</c:v>
                </c:pt>
                <c:pt idx="225">
                  <c:v>2008</c:v>
                </c:pt>
                <c:pt idx="226">
                  <c:v>2008</c:v>
                </c:pt>
                <c:pt idx="227">
                  <c:v>2008</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2008</c:v>
                </c:pt>
                <c:pt idx="241">
                  <c:v>2008</c:v>
                </c:pt>
                <c:pt idx="242">
                  <c:v>2008</c:v>
                </c:pt>
                <c:pt idx="243">
                  <c:v>2008</c:v>
                </c:pt>
                <c:pt idx="244">
                  <c:v>2008</c:v>
                </c:pt>
                <c:pt idx="245">
                  <c:v>2008</c:v>
                </c:pt>
                <c:pt idx="246">
                  <c:v>2008</c:v>
                </c:pt>
                <c:pt idx="247">
                  <c:v>2008</c:v>
                </c:pt>
                <c:pt idx="248">
                  <c:v>2008</c:v>
                </c:pt>
                <c:pt idx="249">
                  <c:v>2008</c:v>
                </c:pt>
                <c:pt idx="250">
                  <c:v>2008</c:v>
                </c:pt>
                <c:pt idx="251">
                  <c:v>2008</c:v>
                </c:pt>
                <c:pt idx="252">
                  <c:v>2008</c:v>
                </c:pt>
                <c:pt idx="253">
                  <c:v>2008</c:v>
                </c:pt>
                <c:pt idx="254">
                  <c:v>2008</c:v>
                </c:pt>
                <c:pt idx="255">
                  <c:v>2008</c:v>
                </c:pt>
                <c:pt idx="256">
                  <c:v>2008</c:v>
                </c:pt>
                <c:pt idx="257">
                  <c:v>2008</c:v>
                </c:pt>
                <c:pt idx="258">
                  <c:v>2008</c:v>
                </c:pt>
                <c:pt idx="259">
                  <c:v>2008</c:v>
                </c:pt>
                <c:pt idx="260">
                  <c:v>2008</c:v>
                </c:pt>
                <c:pt idx="261">
                  <c:v>2008</c:v>
                </c:pt>
                <c:pt idx="262">
                  <c:v>2009</c:v>
                </c:pt>
                <c:pt idx="263">
                  <c:v>2009</c:v>
                </c:pt>
                <c:pt idx="264">
                  <c:v>2009</c:v>
                </c:pt>
                <c:pt idx="265">
                  <c:v>2009</c:v>
                </c:pt>
                <c:pt idx="266">
                  <c:v>2009</c:v>
                </c:pt>
                <c:pt idx="267">
                  <c:v>2009</c:v>
                </c:pt>
                <c:pt idx="268">
                  <c:v>2009</c:v>
                </c:pt>
                <c:pt idx="269">
                  <c:v>2009</c:v>
                </c:pt>
                <c:pt idx="270">
                  <c:v>2009</c:v>
                </c:pt>
                <c:pt idx="271">
                  <c:v>2009</c:v>
                </c:pt>
                <c:pt idx="272">
                  <c:v>2009</c:v>
                </c:pt>
                <c:pt idx="273">
                  <c:v>2009</c:v>
                </c:pt>
                <c:pt idx="274">
                  <c:v>2009</c:v>
                </c:pt>
                <c:pt idx="275">
                  <c:v>2009</c:v>
                </c:pt>
                <c:pt idx="276">
                  <c:v>2009</c:v>
                </c:pt>
                <c:pt idx="277">
                  <c:v>2009</c:v>
                </c:pt>
                <c:pt idx="278">
                  <c:v>2009</c:v>
                </c:pt>
                <c:pt idx="279">
                  <c:v>2009</c:v>
                </c:pt>
                <c:pt idx="280">
                  <c:v>2009</c:v>
                </c:pt>
                <c:pt idx="281">
                  <c:v>2009</c:v>
                </c:pt>
                <c:pt idx="282">
                  <c:v>2009</c:v>
                </c:pt>
                <c:pt idx="283">
                  <c:v>2009</c:v>
                </c:pt>
                <c:pt idx="284">
                  <c:v>2009</c:v>
                </c:pt>
                <c:pt idx="285">
                  <c:v>2009</c:v>
                </c:pt>
                <c:pt idx="286">
                  <c:v>2009</c:v>
                </c:pt>
                <c:pt idx="287">
                  <c:v>2009</c:v>
                </c:pt>
                <c:pt idx="288">
                  <c:v>2009</c:v>
                </c:pt>
                <c:pt idx="289">
                  <c:v>2009</c:v>
                </c:pt>
                <c:pt idx="290">
                  <c:v>2009</c:v>
                </c:pt>
                <c:pt idx="291">
                  <c:v>2009</c:v>
                </c:pt>
                <c:pt idx="292">
                  <c:v>2009</c:v>
                </c:pt>
                <c:pt idx="293">
                  <c:v>2009</c:v>
                </c:pt>
                <c:pt idx="294">
                  <c:v>2009</c:v>
                </c:pt>
                <c:pt idx="295">
                  <c:v>2009</c:v>
                </c:pt>
                <c:pt idx="296">
                  <c:v>2009</c:v>
                </c:pt>
                <c:pt idx="297">
                  <c:v>2009</c:v>
                </c:pt>
                <c:pt idx="298">
                  <c:v>2009</c:v>
                </c:pt>
                <c:pt idx="299">
                  <c:v>2009</c:v>
                </c:pt>
                <c:pt idx="300">
                  <c:v>2009</c:v>
                </c:pt>
                <c:pt idx="301">
                  <c:v>2009</c:v>
                </c:pt>
                <c:pt idx="302">
                  <c:v>2009</c:v>
                </c:pt>
                <c:pt idx="303">
                  <c:v>2009</c:v>
                </c:pt>
                <c:pt idx="304">
                  <c:v>2009</c:v>
                </c:pt>
                <c:pt idx="305">
                  <c:v>2009</c:v>
                </c:pt>
                <c:pt idx="306">
                  <c:v>2009</c:v>
                </c:pt>
                <c:pt idx="307">
                  <c:v>2009</c:v>
                </c:pt>
                <c:pt idx="308">
                  <c:v>2009</c:v>
                </c:pt>
                <c:pt idx="309">
                  <c:v>2009</c:v>
                </c:pt>
                <c:pt idx="310">
                  <c:v>2009</c:v>
                </c:pt>
                <c:pt idx="311">
                  <c:v>2009</c:v>
                </c:pt>
                <c:pt idx="312">
                  <c:v>2009</c:v>
                </c:pt>
                <c:pt idx="313">
                  <c:v>2009</c:v>
                </c:pt>
                <c:pt idx="314">
                  <c:v>2009</c:v>
                </c:pt>
                <c:pt idx="315">
                  <c:v>2009</c:v>
                </c:pt>
                <c:pt idx="316">
                  <c:v>2009</c:v>
                </c:pt>
                <c:pt idx="317">
                  <c:v>2009</c:v>
                </c:pt>
                <c:pt idx="318">
                  <c:v>2009</c:v>
                </c:pt>
                <c:pt idx="319">
                  <c:v>2009</c:v>
                </c:pt>
                <c:pt idx="320">
                  <c:v>2009</c:v>
                </c:pt>
                <c:pt idx="321">
                  <c:v>2009</c:v>
                </c:pt>
                <c:pt idx="322">
                  <c:v>2009</c:v>
                </c:pt>
                <c:pt idx="323">
                  <c:v>2009</c:v>
                </c:pt>
                <c:pt idx="324">
                  <c:v>2009</c:v>
                </c:pt>
                <c:pt idx="325">
                  <c:v>2009</c:v>
                </c:pt>
                <c:pt idx="326">
                  <c:v>2009</c:v>
                </c:pt>
                <c:pt idx="327">
                  <c:v>2009</c:v>
                </c:pt>
                <c:pt idx="328">
                  <c:v>2009</c:v>
                </c:pt>
                <c:pt idx="329">
                  <c:v>2009</c:v>
                </c:pt>
                <c:pt idx="330">
                  <c:v>2009</c:v>
                </c:pt>
                <c:pt idx="331">
                  <c:v>2009</c:v>
                </c:pt>
                <c:pt idx="332">
                  <c:v>2009</c:v>
                </c:pt>
                <c:pt idx="333">
                  <c:v>2009</c:v>
                </c:pt>
                <c:pt idx="334">
                  <c:v>2009</c:v>
                </c:pt>
                <c:pt idx="335">
                  <c:v>2009</c:v>
                </c:pt>
                <c:pt idx="336">
                  <c:v>2009</c:v>
                </c:pt>
                <c:pt idx="337">
                  <c:v>2009</c:v>
                </c:pt>
                <c:pt idx="338">
                  <c:v>2009</c:v>
                </c:pt>
                <c:pt idx="339">
                  <c:v>2009</c:v>
                </c:pt>
                <c:pt idx="340">
                  <c:v>2009</c:v>
                </c:pt>
                <c:pt idx="341">
                  <c:v>2009</c:v>
                </c:pt>
                <c:pt idx="342">
                  <c:v>2009</c:v>
                </c:pt>
                <c:pt idx="343">
                  <c:v>2009</c:v>
                </c:pt>
                <c:pt idx="344">
                  <c:v>2009</c:v>
                </c:pt>
                <c:pt idx="345">
                  <c:v>2009</c:v>
                </c:pt>
                <c:pt idx="346">
                  <c:v>2009</c:v>
                </c:pt>
                <c:pt idx="347">
                  <c:v>2009</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2009</c:v>
                </c:pt>
                <c:pt idx="361">
                  <c:v>2009</c:v>
                </c:pt>
                <c:pt idx="362">
                  <c:v>2009</c:v>
                </c:pt>
                <c:pt idx="363">
                  <c:v>2009</c:v>
                </c:pt>
                <c:pt idx="364">
                  <c:v>2009</c:v>
                </c:pt>
                <c:pt idx="365">
                  <c:v>2009</c:v>
                </c:pt>
                <c:pt idx="366">
                  <c:v>2009</c:v>
                </c:pt>
                <c:pt idx="367">
                  <c:v>2009</c:v>
                </c:pt>
                <c:pt idx="368">
                  <c:v>2009</c:v>
                </c:pt>
                <c:pt idx="369">
                  <c:v>2009</c:v>
                </c:pt>
                <c:pt idx="370">
                  <c:v>2009</c:v>
                </c:pt>
                <c:pt idx="371">
                  <c:v>2009</c:v>
                </c:pt>
                <c:pt idx="372">
                  <c:v>2009</c:v>
                </c:pt>
                <c:pt idx="373">
                  <c:v>2009</c:v>
                </c:pt>
                <c:pt idx="374">
                  <c:v>2009</c:v>
                </c:pt>
                <c:pt idx="375">
                  <c:v>2009</c:v>
                </c:pt>
                <c:pt idx="376">
                  <c:v>2009</c:v>
                </c:pt>
                <c:pt idx="377">
                  <c:v>2009</c:v>
                </c:pt>
                <c:pt idx="378">
                  <c:v>2009</c:v>
                </c:pt>
                <c:pt idx="379">
                  <c:v>2009</c:v>
                </c:pt>
                <c:pt idx="380">
                  <c:v>2009</c:v>
                </c:pt>
                <c:pt idx="381">
                  <c:v>2009</c:v>
                </c:pt>
                <c:pt idx="382">
                  <c:v>2009</c:v>
                </c:pt>
                <c:pt idx="383">
                  <c:v>2009</c:v>
                </c:pt>
                <c:pt idx="384">
                  <c:v>2009</c:v>
                </c:pt>
                <c:pt idx="385">
                  <c:v>2009</c:v>
                </c:pt>
                <c:pt idx="386">
                  <c:v>2009</c:v>
                </c:pt>
                <c:pt idx="387">
                  <c:v>2009</c:v>
                </c:pt>
                <c:pt idx="388">
                  <c:v>2009</c:v>
                </c:pt>
                <c:pt idx="389">
                  <c:v>2009</c:v>
                </c:pt>
                <c:pt idx="390">
                  <c:v>2009</c:v>
                </c:pt>
                <c:pt idx="391">
                  <c:v>2009</c:v>
                </c:pt>
                <c:pt idx="392">
                  <c:v>2009</c:v>
                </c:pt>
                <c:pt idx="393">
                  <c:v>2009</c:v>
                </c:pt>
                <c:pt idx="394">
                  <c:v>2009</c:v>
                </c:pt>
                <c:pt idx="395">
                  <c:v>2009</c:v>
                </c:pt>
                <c:pt idx="396">
                  <c:v>2009</c:v>
                </c:pt>
                <c:pt idx="397">
                  <c:v>2009</c:v>
                </c:pt>
                <c:pt idx="398">
                  <c:v>2009</c:v>
                </c:pt>
                <c:pt idx="399">
                  <c:v>2009</c:v>
                </c:pt>
                <c:pt idx="400">
                  <c:v>2009</c:v>
                </c:pt>
                <c:pt idx="401">
                  <c:v>2009</c:v>
                </c:pt>
                <c:pt idx="402">
                  <c:v>2009</c:v>
                </c:pt>
                <c:pt idx="403">
                  <c:v>2009</c:v>
                </c:pt>
                <c:pt idx="404">
                  <c:v>2009</c:v>
                </c:pt>
                <c:pt idx="405">
                  <c:v>2009</c:v>
                </c:pt>
                <c:pt idx="406">
                  <c:v>2009</c:v>
                </c:pt>
                <c:pt idx="407">
                  <c:v>2009</c:v>
                </c:pt>
                <c:pt idx="408">
                  <c:v>2009</c:v>
                </c:pt>
                <c:pt idx="409">
                  <c:v>2009</c:v>
                </c:pt>
                <c:pt idx="410">
                  <c:v>2009</c:v>
                </c:pt>
                <c:pt idx="411">
                  <c:v>2009</c:v>
                </c:pt>
                <c:pt idx="412">
                  <c:v>2009</c:v>
                </c:pt>
                <c:pt idx="413">
                  <c:v>2009</c:v>
                </c:pt>
                <c:pt idx="414">
                  <c:v>2009</c:v>
                </c:pt>
                <c:pt idx="415">
                  <c:v>2009</c:v>
                </c:pt>
                <c:pt idx="416">
                  <c:v>2009</c:v>
                </c:pt>
                <c:pt idx="417">
                  <c:v>2009</c:v>
                </c:pt>
                <c:pt idx="418">
                  <c:v>2009</c:v>
                </c:pt>
                <c:pt idx="419">
                  <c:v>2009</c:v>
                </c:pt>
                <c:pt idx="420">
                  <c:v>2009</c:v>
                </c:pt>
                <c:pt idx="421">
                  <c:v>2009</c:v>
                </c:pt>
                <c:pt idx="422">
                  <c:v>2009</c:v>
                </c:pt>
                <c:pt idx="423">
                  <c:v>2009</c:v>
                </c:pt>
                <c:pt idx="424">
                  <c:v>2009</c:v>
                </c:pt>
                <c:pt idx="425">
                  <c:v>2009</c:v>
                </c:pt>
                <c:pt idx="426">
                  <c:v>2009</c:v>
                </c:pt>
                <c:pt idx="427">
                  <c:v>2009</c:v>
                </c:pt>
                <c:pt idx="428">
                  <c:v>2009</c:v>
                </c:pt>
                <c:pt idx="429">
                  <c:v>2009</c:v>
                </c:pt>
                <c:pt idx="430">
                  <c:v>2009</c:v>
                </c:pt>
                <c:pt idx="431">
                  <c:v>2009</c:v>
                </c:pt>
                <c:pt idx="432">
                  <c:v>2009</c:v>
                </c:pt>
                <c:pt idx="433">
                  <c:v>2009</c:v>
                </c:pt>
                <c:pt idx="434">
                  <c:v>2009</c:v>
                </c:pt>
                <c:pt idx="435">
                  <c:v>2009</c:v>
                </c:pt>
                <c:pt idx="436">
                  <c:v>2009</c:v>
                </c:pt>
                <c:pt idx="437">
                  <c:v>2009</c:v>
                </c:pt>
                <c:pt idx="438">
                  <c:v>2009</c:v>
                </c:pt>
                <c:pt idx="439">
                  <c:v>2009</c:v>
                </c:pt>
                <c:pt idx="440">
                  <c:v>2009</c:v>
                </c:pt>
                <c:pt idx="441">
                  <c:v>2009</c:v>
                </c:pt>
                <c:pt idx="442">
                  <c:v>2009</c:v>
                </c:pt>
                <c:pt idx="443">
                  <c:v>2009</c:v>
                </c:pt>
                <c:pt idx="444">
                  <c:v>2009</c:v>
                </c:pt>
                <c:pt idx="445">
                  <c:v>2009</c:v>
                </c:pt>
                <c:pt idx="446">
                  <c:v>2009</c:v>
                </c:pt>
                <c:pt idx="447">
                  <c:v>2009</c:v>
                </c:pt>
                <c:pt idx="448">
                  <c:v>2009</c:v>
                </c:pt>
                <c:pt idx="449">
                  <c:v>2009</c:v>
                </c:pt>
                <c:pt idx="450">
                  <c:v>2009</c:v>
                </c:pt>
                <c:pt idx="451">
                  <c:v>2009</c:v>
                </c:pt>
                <c:pt idx="452">
                  <c:v>2009</c:v>
                </c:pt>
                <c:pt idx="453">
                  <c:v>2009</c:v>
                </c:pt>
                <c:pt idx="454">
                  <c:v>2009</c:v>
                </c:pt>
                <c:pt idx="455">
                  <c:v>2009</c:v>
                </c:pt>
                <c:pt idx="456">
                  <c:v>2009</c:v>
                </c:pt>
                <c:pt idx="457">
                  <c:v>2009</c:v>
                </c:pt>
                <c:pt idx="458">
                  <c:v>2009</c:v>
                </c:pt>
                <c:pt idx="459">
                  <c:v>2009</c:v>
                </c:pt>
                <c:pt idx="460">
                  <c:v>2009</c:v>
                </c:pt>
                <c:pt idx="461">
                  <c:v>2009</c:v>
                </c:pt>
                <c:pt idx="462">
                  <c:v>2009</c:v>
                </c:pt>
                <c:pt idx="463">
                  <c:v>2009</c:v>
                </c:pt>
                <c:pt idx="464">
                  <c:v>2009</c:v>
                </c:pt>
                <c:pt idx="465">
                  <c:v>2009</c:v>
                </c:pt>
                <c:pt idx="466">
                  <c:v>2009</c:v>
                </c:pt>
                <c:pt idx="467">
                  <c:v>2009</c:v>
                </c:pt>
                <c:pt idx="468">
                  <c:v>2009</c:v>
                </c:pt>
                <c:pt idx="469">
                  <c:v>2009</c:v>
                </c:pt>
                <c:pt idx="470">
                  <c:v>2009</c:v>
                </c:pt>
                <c:pt idx="471">
                  <c:v>2009</c:v>
                </c:pt>
                <c:pt idx="472">
                  <c:v>2009</c:v>
                </c:pt>
                <c:pt idx="473">
                  <c:v>2009</c:v>
                </c:pt>
                <c:pt idx="474">
                  <c:v>2009</c:v>
                </c:pt>
                <c:pt idx="475">
                  <c:v>2009</c:v>
                </c:pt>
                <c:pt idx="476">
                  <c:v>2009</c:v>
                </c:pt>
                <c:pt idx="477">
                  <c:v>2009</c:v>
                </c:pt>
                <c:pt idx="478">
                  <c:v>2009</c:v>
                </c:pt>
                <c:pt idx="479">
                  <c:v>2009</c:v>
                </c:pt>
                <c:pt idx="480">
                  <c:v>2009</c:v>
                </c:pt>
                <c:pt idx="481">
                  <c:v>2009</c:v>
                </c:pt>
                <c:pt idx="482">
                  <c:v>2009</c:v>
                </c:pt>
                <c:pt idx="483">
                  <c:v>2009</c:v>
                </c:pt>
                <c:pt idx="484">
                  <c:v>2009</c:v>
                </c:pt>
                <c:pt idx="485">
                  <c:v>2009</c:v>
                </c:pt>
                <c:pt idx="486">
                  <c:v>2009</c:v>
                </c:pt>
                <c:pt idx="487">
                  <c:v>2009</c:v>
                </c:pt>
                <c:pt idx="488">
                  <c:v>2009</c:v>
                </c:pt>
                <c:pt idx="489">
                  <c:v>2009</c:v>
                </c:pt>
                <c:pt idx="490">
                  <c:v>2009</c:v>
                </c:pt>
                <c:pt idx="491">
                  <c:v>2009</c:v>
                </c:pt>
                <c:pt idx="492">
                  <c:v>2009</c:v>
                </c:pt>
                <c:pt idx="493">
                  <c:v>2009</c:v>
                </c:pt>
                <c:pt idx="494">
                  <c:v>2009</c:v>
                </c:pt>
                <c:pt idx="495">
                  <c:v>2009</c:v>
                </c:pt>
                <c:pt idx="496">
                  <c:v>2009</c:v>
                </c:pt>
                <c:pt idx="497">
                  <c:v>2009</c:v>
                </c:pt>
                <c:pt idx="498">
                  <c:v>2009</c:v>
                </c:pt>
                <c:pt idx="499">
                  <c:v>2009</c:v>
                </c:pt>
                <c:pt idx="500">
                  <c:v>2009</c:v>
                </c:pt>
                <c:pt idx="501">
                  <c:v>2009</c:v>
                </c:pt>
                <c:pt idx="502">
                  <c:v>2009</c:v>
                </c:pt>
                <c:pt idx="503">
                  <c:v>2009</c:v>
                </c:pt>
                <c:pt idx="504">
                  <c:v>2009</c:v>
                </c:pt>
                <c:pt idx="505">
                  <c:v>2009</c:v>
                </c:pt>
                <c:pt idx="506">
                  <c:v>2009</c:v>
                </c:pt>
                <c:pt idx="507">
                  <c:v>2009</c:v>
                </c:pt>
                <c:pt idx="508">
                  <c:v>2009</c:v>
                </c:pt>
                <c:pt idx="509">
                  <c:v>2009</c:v>
                </c:pt>
                <c:pt idx="510">
                  <c:v>2009</c:v>
                </c:pt>
                <c:pt idx="511">
                  <c:v>2009</c:v>
                </c:pt>
                <c:pt idx="512">
                  <c:v>2009</c:v>
                </c:pt>
                <c:pt idx="513">
                  <c:v>2009</c:v>
                </c:pt>
                <c:pt idx="514">
                  <c:v>2009</c:v>
                </c:pt>
                <c:pt idx="515">
                  <c:v>2009</c:v>
                </c:pt>
                <c:pt idx="516">
                  <c:v>2009</c:v>
                </c:pt>
                <c:pt idx="517">
                  <c:v>2009</c:v>
                </c:pt>
                <c:pt idx="518">
                  <c:v>2009</c:v>
                </c:pt>
                <c:pt idx="519">
                  <c:v>2009</c:v>
                </c:pt>
                <c:pt idx="520">
                  <c:v>2009</c:v>
                </c:pt>
                <c:pt idx="521">
                  <c:v>2009</c:v>
                </c:pt>
                <c:pt idx="522">
                  <c:v>2009</c:v>
                </c:pt>
                <c:pt idx="523">
                  <c:v>2010</c:v>
                </c:pt>
                <c:pt idx="524">
                  <c:v>2010</c:v>
                </c:pt>
                <c:pt idx="525">
                  <c:v>2010</c:v>
                </c:pt>
                <c:pt idx="526">
                  <c:v>2010</c:v>
                </c:pt>
                <c:pt idx="527">
                  <c:v>2010</c:v>
                </c:pt>
                <c:pt idx="528">
                  <c:v>2010</c:v>
                </c:pt>
                <c:pt idx="529">
                  <c:v>2010</c:v>
                </c:pt>
                <c:pt idx="530">
                  <c:v>2010</c:v>
                </c:pt>
                <c:pt idx="531">
                  <c:v>2010</c:v>
                </c:pt>
                <c:pt idx="532">
                  <c:v>2010</c:v>
                </c:pt>
                <c:pt idx="533">
                  <c:v>2010</c:v>
                </c:pt>
                <c:pt idx="534">
                  <c:v>2010</c:v>
                </c:pt>
                <c:pt idx="535">
                  <c:v>2010</c:v>
                </c:pt>
                <c:pt idx="536">
                  <c:v>2010</c:v>
                </c:pt>
                <c:pt idx="537">
                  <c:v>2010</c:v>
                </c:pt>
                <c:pt idx="538">
                  <c:v>2010</c:v>
                </c:pt>
                <c:pt idx="539">
                  <c:v>2010</c:v>
                </c:pt>
                <c:pt idx="540">
                  <c:v>2010</c:v>
                </c:pt>
                <c:pt idx="541">
                  <c:v>2010</c:v>
                </c:pt>
                <c:pt idx="542">
                  <c:v>2010</c:v>
                </c:pt>
                <c:pt idx="543">
                  <c:v>2010</c:v>
                </c:pt>
                <c:pt idx="544">
                  <c:v>2010</c:v>
                </c:pt>
                <c:pt idx="545">
                  <c:v>2010</c:v>
                </c:pt>
                <c:pt idx="546">
                  <c:v>2010</c:v>
                </c:pt>
                <c:pt idx="547">
                  <c:v>2010</c:v>
                </c:pt>
                <c:pt idx="548">
                  <c:v>2010</c:v>
                </c:pt>
                <c:pt idx="549">
                  <c:v>2010</c:v>
                </c:pt>
                <c:pt idx="550">
                  <c:v>2010</c:v>
                </c:pt>
                <c:pt idx="551">
                  <c:v>2010</c:v>
                </c:pt>
                <c:pt idx="552">
                  <c:v>2010</c:v>
                </c:pt>
                <c:pt idx="553">
                  <c:v>2010</c:v>
                </c:pt>
                <c:pt idx="554">
                  <c:v>2010</c:v>
                </c:pt>
                <c:pt idx="555">
                  <c:v>2010</c:v>
                </c:pt>
                <c:pt idx="556">
                  <c:v>2010</c:v>
                </c:pt>
                <c:pt idx="557">
                  <c:v>2010</c:v>
                </c:pt>
                <c:pt idx="558">
                  <c:v>2010</c:v>
                </c:pt>
                <c:pt idx="559">
                  <c:v>2010</c:v>
                </c:pt>
                <c:pt idx="560">
                  <c:v>2010</c:v>
                </c:pt>
                <c:pt idx="561">
                  <c:v>2010</c:v>
                </c:pt>
                <c:pt idx="562">
                  <c:v>2010</c:v>
                </c:pt>
                <c:pt idx="563">
                  <c:v>2010</c:v>
                </c:pt>
                <c:pt idx="564">
                  <c:v>2010</c:v>
                </c:pt>
                <c:pt idx="565">
                  <c:v>2010</c:v>
                </c:pt>
                <c:pt idx="566">
                  <c:v>2010</c:v>
                </c:pt>
                <c:pt idx="567">
                  <c:v>2010</c:v>
                </c:pt>
                <c:pt idx="568">
                  <c:v>2010</c:v>
                </c:pt>
                <c:pt idx="569">
                  <c:v>2010</c:v>
                </c:pt>
                <c:pt idx="570">
                  <c:v>2010</c:v>
                </c:pt>
                <c:pt idx="571">
                  <c:v>2010</c:v>
                </c:pt>
                <c:pt idx="572">
                  <c:v>2010</c:v>
                </c:pt>
                <c:pt idx="573">
                  <c:v>2010</c:v>
                </c:pt>
                <c:pt idx="574">
                  <c:v>2010</c:v>
                </c:pt>
                <c:pt idx="575">
                  <c:v>2010</c:v>
                </c:pt>
                <c:pt idx="576">
                  <c:v>2010</c:v>
                </c:pt>
                <c:pt idx="577">
                  <c:v>2010</c:v>
                </c:pt>
                <c:pt idx="578">
                  <c:v>2010</c:v>
                </c:pt>
                <c:pt idx="579">
                  <c:v>2010</c:v>
                </c:pt>
                <c:pt idx="580">
                  <c:v>2010</c:v>
                </c:pt>
                <c:pt idx="581">
                  <c:v>2010</c:v>
                </c:pt>
                <c:pt idx="582">
                  <c:v>2010</c:v>
                </c:pt>
                <c:pt idx="583">
                  <c:v>2010</c:v>
                </c:pt>
                <c:pt idx="584">
                  <c:v>2010</c:v>
                </c:pt>
                <c:pt idx="585">
                  <c:v>2010</c:v>
                </c:pt>
                <c:pt idx="586">
                  <c:v>2010</c:v>
                </c:pt>
                <c:pt idx="587">
                  <c:v>2010</c:v>
                </c:pt>
                <c:pt idx="588">
                  <c:v>2010</c:v>
                </c:pt>
                <c:pt idx="589">
                  <c:v>2010</c:v>
                </c:pt>
                <c:pt idx="590">
                  <c:v>2010</c:v>
                </c:pt>
                <c:pt idx="591">
                  <c:v>2010</c:v>
                </c:pt>
                <c:pt idx="592">
                  <c:v>2010</c:v>
                </c:pt>
                <c:pt idx="593">
                  <c:v>2010</c:v>
                </c:pt>
                <c:pt idx="594">
                  <c:v>2010</c:v>
                </c:pt>
                <c:pt idx="595">
                  <c:v>2010</c:v>
                </c:pt>
                <c:pt idx="596">
                  <c:v>2010</c:v>
                </c:pt>
                <c:pt idx="597">
                  <c:v>2010</c:v>
                </c:pt>
                <c:pt idx="598">
                  <c:v>2010</c:v>
                </c:pt>
                <c:pt idx="599">
                  <c:v>2010</c:v>
                </c:pt>
                <c:pt idx="600">
                  <c:v>2010</c:v>
                </c:pt>
                <c:pt idx="601">
                  <c:v>2010</c:v>
                </c:pt>
                <c:pt idx="602">
                  <c:v>2010</c:v>
                </c:pt>
                <c:pt idx="603">
                  <c:v>2010</c:v>
                </c:pt>
                <c:pt idx="604">
                  <c:v>2010</c:v>
                </c:pt>
                <c:pt idx="605">
                  <c:v>2010</c:v>
                </c:pt>
                <c:pt idx="606">
                  <c:v>2010</c:v>
                </c:pt>
                <c:pt idx="607">
                  <c:v>2010</c:v>
                </c:pt>
                <c:pt idx="608">
                  <c:v>2010</c:v>
                </c:pt>
                <c:pt idx="609">
                  <c:v>2010</c:v>
                </c:pt>
                <c:pt idx="610">
                  <c:v>2010</c:v>
                </c:pt>
                <c:pt idx="611">
                  <c:v>2010</c:v>
                </c:pt>
                <c:pt idx="612">
                  <c:v>2010</c:v>
                </c:pt>
                <c:pt idx="613">
                  <c:v>2010</c:v>
                </c:pt>
                <c:pt idx="614">
                  <c:v>2010</c:v>
                </c:pt>
                <c:pt idx="615">
                  <c:v>2010</c:v>
                </c:pt>
                <c:pt idx="616">
                  <c:v>2010</c:v>
                </c:pt>
                <c:pt idx="617">
                  <c:v>2010</c:v>
                </c:pt>
                <c:pt idx="618">
                  <c:v>2010</c:v>
                </c:pt>
                <c:pt idx="619">
                  <c:v>2010</c:v>
                </c:pt>
                <c:pt idx="620">
                  <c:v>2010</c:v>
                </c:pt>
                <c:pt idx="621">
                  <c:v>2010</c:v>
                </c:pt>
                <c:pt idx="622">
                  <c:v>2010</c:v>
                </c:pt>
                <c:pt idx="623">
                  <c:v>2010</c:v>
                </c:pt>
                <c:pt idx="624">
                  <c:v>2010</c:v>
                </c:pt>
                <c:pt idx="625">
                  <c:v>2010</c:v>
                </c:pt>
                <c:pt idx="626">
                  <c:v>2010</c:v>
                </c:pt>
                <c:pt idx="627">
                  <c:v>2010</c:v>
                </c:pt>
                <c:pt idx="628">
                  <c:v>2010</c:v>
                </c:pt>
                <c:pt idx="629">
                  <c:v>2010</c:v>
                </c:pt>
                <c:pt idx="630">
                  <c:v>2010</c:v>
                </c:pt>
                <c:pt idx="631">
                  <c:v>2010</c:v>
                </c:pt>
                <c:pt idx="632">
                  <c:v>2010</c:v>
                </c:pt>
                <c:pt idx="633">
                  <c:v>2010</c:v>
                </c:pt>
                <c:pt idx="634">
                  <c:v>2010</c:v>
                </c:pt>
                <c:pt idx="635">
                  <c:v>2010</c:v>
                </c:pt>
                <c:pt idx="636">
                  <c:v>2010</c:v>
                </c:pt>
                <c:pt idx="637">
                  <c:v>2010</c:v>
                </c:pt>
                <c:pt idx="638">
                  <c:v>2010</c:v>
                </c:pt>
                <c:pt idx="639">
                  <c:v>2010</c:v>
                </c:pt>
                <c:pt idx="640">
                  <c:v>2010</c:v>
                </c:pt>
                <c:pt idx="641">
                  <c:v>2010</c:v>
                </c:pt>
                <c:pt idx="642">
                  <c:v>2010</c:v>
                </c:pt>
                <c:pt idx="643">
                  <c:v>2010</c:v>
                </c:pt>
                <c:pt idx="644">
                  <c:v>2010</c:v>
                </c:pt>
                <c:pt idx="645">
                  <c:v>2010</c:v>
                </c:pt>
                <c:pt idx="646">
                  <c:v>2010</c:v>
                </c:pt>
                <c:pt idx="647">
                  <c:v>2010</c:v>
                </c:pt>
                <c:pt idx="648">
                  <c:v>2010</c:v>
                </c:pt>
                <c:pt idx="649">
                  <c:v>2010</c:v>
                </c:pt>
                <c:pt idx="650">
                  <c:v>2010</c:v>
                </c:pt>
                <c:pt idx="651">
                  <c:v>2010</c:v>
                </c:pt>
                <c:pt idx="652">
                  <c:v>2010</c:v>
                </c:pt>
                <c:pt idx="653">
                  <c:v>2010</c:v>
                </c:pt>
                <c:pt idx="654">
                  <c:v>2010</c:v>
                </c:pt>
                <c:pt idx="655">
                  <c:v>2010</c:v>
                </c:pt>
                <c:pt idx="656">
                  <c:v>2010</c:v>
                </c:pt>
                <c:pt idx="657">
                  <c:v>2010</c:v>
                </c:pt>
                <c:pt idx="658">
                  <c:v>2010</c:v>
                </c:pt>
                <c:pt idx="659">
                  <c:v>2010</c:v>
                </c:pt>
                <c:pt idx="660">
                  <c:v>2010</c:v>
                </c:pt>
                <c:pt idx="661">
                  <c:v>2010</c:v>
                </c:pt>
                <c:pt idx="662">
                  <c:v>2010</c:v>
                </c:pt>
                <c:pt idx="663">
                  <c:v>2010</c:v>
                </c:pt>
                <c:pt idx="664">
                  <c:v>2010</c:v>
                </c:pt>
                <c:pt idx="665">
                  <c:v>2010</c:v>
                </c:pt>
                <c:pt idx="666">
                  <c:v>2010</c:v>
                </c:pt>
                <c:pt idx="667">
                  <c:v>2010</c:v>
                </c:pt>
                <c:pt idx="668">
                  <c:v>2010</c:v>
                </c:pt>
                <c:pt idx="669">
                  <c:v>2010</c:v>
                </c:pt>
                <c:pt idx="670">
                  <c:v>2010</c:v>
                </c:pt>
                <c:pt idx="671">
                  <c:v>2010</c:v>
                </c:pt>
                <c:pt idx="672">
                  <c:v>2010</c:v>
                </c:pt>
                <c:pt idx="673">
                  <c:v>2010</c:v>
                </c:pt>
                <c:pt idx="674">
                  <c:v>2010</c:v>
                </c:pt>
                <c:pt idx="675">
                  <c:v>2010</c:v>
                </c:pt>
                <c:pt idx="676">
                  <c:v>2010</c:v>
                </c:pt>
                <c:pt idx="677">
                  <c:v>2010</c:v>
                </c:pt>
                <c:pt idx="678">
                  <c:v>2010</c:v>
                </c:pt>
                <c:pt idx="679">
                  <c:v>2010</c:v>
                </c:pt>
                <c:pt idx="680">
                  <c:v>2010</c:v>
                </c:pt>
                <c:pt idx="681">
                  <c:v>2010</c:v>
                </c:pt>
                <c:pt idx="682">
                  <c:v>2010</c:v>
                </c:pt>
                <c:pt idx="683">
                  <c:v>2010</c:v>
                </c:pt>
                <c:pt idx="684">
                  <c:v>2010</c:v>
                </c:pt>
                <c:pt idx="685">
                  <c:v>2010</c:v>
                </c:pt>
                <c:pt idx="686">
                  <c:v>2010</c:v>
                </c:pt>
                <c:pt idx="687">
                  <c:v>2010</c:v>
                </c:pt>
                <c:pt idx="688">
                  <c:v>2010</c:v>
                </c:pt>
                <c:pt idx="689">
                  <c:v>2010</c:v>
                </c:pt>
                <c:pt idx="690">
                  <c:v>2010</c:v>
                </c:pt>
                <c:pt idx="691">
                  <c:v>2010</c:v>
                </c:pt>
                <c:pt idx="692">
                  <c:v>2010</c:v>
                </c:pt>
                <c:pt idx="693">
                  <c:v>2010</c:v>
                </c:pt>
                <c:pt idx="694">
                  <c:v>2010</c:v>
                </c:pt>
                <c:pt idx="695">
                  <c:v>2010</c:v>
                </c:pt>
                <c:pt idx="696">
                  <c:v>2010</c:v>
                </c:pt>
                <c:pt idx="697">
                  <c:v>2010</c:v>
                </c:pt>
                <c:pt idx="698">
                  <c:v>2010</c:v>
                </c:pt>
                <c:pt idx="699">
                  <c:v>2010</c:v>
                </c:pt>
                <c:pt idx="700">
                  <c:v>2010</c:v>
                </c:pt>
                <c:pt idx="701">
                  <c:v>2010</c:v>
                </c:pt>
                <c:pt idx="702">
                  <c:v>2010</c:v>
                </c:pt>
                <c:pt idx="703">
                  <c:v>2010</c:v>
                </c:pt>
                <c:pt idx="704">
                  <c:v>2010</c:v>
                </c:pt>
                <c:pt idx="705">
                  <c:v>2010</c:v>
                </c:pt>
                <c:pt idx="706">
                  <c:v>2010</c:v>
                </c:pt>
                <c:pt idx="707">
                  <c:v>2010</c:v>
                </c:pt>
                <c:pt idx="708">
                  <c:v>2010</c:v>
                </c:pt>
                <c:pt idx="709">
                  <c:v>2010</c:v>
                </c:pt>
                <c:pt idx="710">
                  <c:v>2010</c:v>
                </c:pt>
                <c:pt idx="711">
                  <c:v>2010</c:v>
                </c:pt>
                <c:pt idx="712">
                  <c:v>2010</c:v>
                </c:pt>
                <c:pt idx="713">
                  <c:v>2010</c:v>
                </c:pt>
                <c:pt idx="714">
                  <c:v>2010</c:v>
                </c:pt>
                <c:pt idx="715">
                  <c:v>2010</c:v>
                </c:pt>
                <c:pt idx="716">
                  <c:v>2010</c:v>
                </c:pt>
                <c:pt idx="717">
                  <c:v>2010</c:v>
                </c:pt>
                <c:pt idx="718">
                  <c:v>2010</c:v>
                </c:pt>
                <c:pt idx="719">
                  <c:v>2010</c:v>
                </c:pt>
                <c:pt idx="720">
                  <c:v>2010</c:v>
                </c:pt>
                <c:pt idx="721">
                  <c:v>2010</c:v>
                </c:pt>
                <c:pt idx="722">
                  <c:v>2010</c:v>
                </c:pt>
                <c:pt idx="723">
                  <c:v>2010</c:v>
                </c:pt>
                <c:pt idx="724">
                  <c:v>2010</c:v>
                </c:pt>
                <c:pt idx="725">
                  <c:v>2010</c:v>
                </c:pt>
                <c:pt idx="726">
                  <c:v>2010</c:v>
                </c:pt>
                <c:pt idx="727">
                  <c:v>2010</c:v>
                </c:pt>
                <c:pt idx="728">
                  <c:v>2010</c:v>
                </c:pt>
                <c:pt idx="729">
                  <c:v>2010</c:v>
                </c:pt>
                <c:pt idx="730">
                  <c:v>2010</c:v>
                </c:pt>
                <c:pt idx="731">
                  <c:v>2010</c:v>
                </c:pt>
                <c:pt idx="732">
                  <c:v>2010</c:v>
                </c:pt>
                <c:pt idx="733">
                  <c:v>2010</c:v>
                </c:pt>
                <c:pt idx="734">
                  <c:v>2010</c:v>
                </c:pt>
                <c:pt idx="735">
                  <c:v>2010</c:v>
                </c:pt>
                <c:pt idx="736">
                  <c:v>2010</c:v>
                </c:pt>
                <c:pt idx="737">
                  <c:v>2010</c:v>
                </c:pt>
                <c:pt idx="738">
                  <c:v>2010</c:v>
                </c:pt>
                <c:pt idx="739">
                  <c:v>2010</c:v>
                </c:pt>
                <c:pt idx="740">
                  <c:v>2010</c:v>
                </c:pt>
                <c:pt idx="741">
                  <c:v>2010</c:v>
                </c:pt>
                <c:pt idx="742">
                  <c:v>2010</c:v>
                </c:pt>
                <c:pt idx="743">
                  <c:v>2010</c:v>
                </c:pt>
                <c:pt idx="744">
                  <c:v>2010</c:v>
                </c:pt>
                <c:pt idx="745">
                  <c:v>2010</c:v>
                </c:pt>
                <c:pt idx="746">
                  <c:v>2010</c:v>
                </c:pt>
                <c:pt idx="747">
                  <c:v>2010</c:v>
                </c:pt>
                <c:pt idx="748">
                  <c:v>2010</c:v>
                </c:pt>
                <c:pt idx="749">
                  <c:v>2010</c:v>
                </c:pt>
                <c:pt idx="750">
                  <c:v>2010</c:v>
                </c:pt>
                <c:pt idx="751">
                  <c:v>2010</c:v>
                </c:pt>
                <c:pt idx="752">
                  <c:v>2010</c:v>
                </c:pt>
                <c:pt idx="753">
                  <c:v>2010</c:v>
                </c:pt>
                <c:pt idx="754">
                  <c:v>2010</c:v>
                </c:pt>
                <c:pt idx="755">
                  <c:v>2010</c:v>
                </c:pt>
                <c:pt idx="756">
                  <c:v>2010</c:v>
                </c:pt>
                <c:pt idx="757">
                  <c:v>2010</c:v>
                </c:pt>
                <c:pt idx="758">
                  <c:v>2010</c:v>
                </c:pt>
                <c:pt idx="759">
                  <c:v>2010</c:v>
                </c:pt>
                <c:pt idx="760">
                  <c:v>2010</c:v>
                </c:pt>
                <c:pt idx="761">
                  <c:v>2010</c:v>
                </c:pt>
                <c:pt idx="762">
                  <c:v>2010</c:v>
                </c:pt>
                <c:pt idx="763">
                  <c:v>2010</c:v>
                </c:pt>
                <c:pt idx="764">
                  <c:v>2010</c:v>
                </c:pt>
                <c:pt idx="765">
                  <c:v>2010</c:v>
                </c:pt>
                <c:pt idx="766">
                  <c:v>2010</c:v>
                </c:pt>
                <c:pt idx="767">
                  <c:v>2010</c:v>
                </c:pt>
                <c:pt idx="768">
                  <c:v>2010</c:v>
                </c:pt>
                <c:pt idx="769">
                  <c:v>2010</c:v>
                </c:pt>
                <c:pt idx="770">
                  <c:v>2010</c:v>
                </c:pt>
                <c:pt idx="771">
                  <c:v>2010</c:v>
                </c:pt>
                <c:pt idx="772">
                  <c:v>2010</c:v>
                </c:pt>
                <c:pt idx="773">
                  <c:v>2010</c:v>
                </c:pt>
                <c:pt idx="774">
                  <c:v>2010</c:v>
                </c:pt>
                <c:pt idx="775">
                  <c:v>2010</c:v>
                </c:pt>
                <c:pt idx="776">
                  <c:v>2010</c:v>
                </c:pt>
                <c:pt idx="777">
                  <c:v>2010</c:v>
                </c:pt>
                <c:pt idx="778">
                  <c:v>2010</c:v>
                </c:pt>
                <c:pt idx="779">
                  <c:v>2010</c:v>
                </c:pt>
                <c:pt idx="780">
                  <c:v>2010</c:v>
                </c:pt>
                <c:pt idx="781">
                  <c:v>2010</c:v>
                </c:pt>
                <c:pt idx="782">
                  <c:v>2010</c:v>
                </c:pt>
                <c:pt idx="783">
                  <c:v>2010</c:v>
                </c:pt>
                <c:pt idx="784">
                  <c:v>2011</c:v>
                </c:pt>
                <c:pt idx="785">
                  <c:v>2011</c:v>
                </c:pt>
                <c:pt idx="786">
                  <c:v>2011</c:v>
                </c:pt>
                <c:pt idx="787">
                  <c:v>2011</c:v>
                </c:pt>
                <c:pt idx="788">
                  <c:v>2011</c:v>
                </c:pt>
                <c:pt idx="789">
                  <c:v>2011</c:v>
                </c:pt>
                <c:pt idx="790">
                  <c:v>2011</c:v>
                </c:pt>
                <c:pt idx="791">
                  <c:v>2011</c:v>
                </c:pt>
                <c:pt idx="792">
                  <c:v>2011</c:v>
                </c:pt>
                <c:pt idx="793">
                  <c:v>2011</c:v>
                </c:pt>
                <c:pt idx="794">
                  <c:v>2011</c:v>
                </c:pt>
                <c:pt idx="795">
                  <c:v>2011</c:v>
                </c:pt>
                <c:pt idx="796">
                  <c:v>2011</c:v>
                </c:pt>
                <c:pt idx="797">
                  <c:v>2011</c:v>
                </c:pt>
                <c:pt idx="798">
                  <c:v>2011</c:v>
                </c:pt>
                <c:pt idx="799">
                  <c:v>2011</c:v>
                </c:pt>
                <c:pt idx="800">
                  <c:v>2011</c:v>
                </c:pt>
                <c:pt idx="801">
                  <c:v>2011</c:v>
                </c:pt>
                <c:pt idx="802">
                  <c:v>2011</c:v>
                </c:pt>
                <c:pt idx="803">
                  <c:v>2011</c:v>
                </c:pt>
                <c:pt idx="804">
                  <c:v>2011</c:v>
                </c:pt>
                <c:pt idx="805">
                  <c:v>2011</c:v>
                </c:pt>
                <c:pt idx="806">
                  <c:v>2011</c:v>
                </c:pt>
                <c:pt idx="807">
                  <c:v>2011</c:v>
                </c:pt>
                <c:pt idx="808">
                  <c:v>2011</c:v>
                </c:pt>
                <c:pt idx="809">
                  <c:v>2011</c:v>
                </c:pt>
                <c:pt idx="810">
                  <c:v>2011</c:v>
                </c:pt>
                <c:pt idx="811">
                  <c:v>2011</c:v>
                </c:pt>
                <c:pt idx="812">
                  <c:v>2011</c:v>
                </c:pt>
                <c:pt idx="813">
                  <c:v>2011</c:v>
                </c:pt>
                <c:pt idx="814">
                  <c:v>2011</c:v>
                </c:pt>
                <c:pt idx="815">
                  <c:v>2011</c:v>
                </c:pt>
                <c:pt idx="816">
                  <c:v>2011</c:v>
                </c:pt>
                <c:pt idx="817">
                  <c:v>2011</c:v>
                </c:pt>
                <c:pt idx="818">
                  <c:v>2011</c:v>
                </c:pt>
                <c:pt idx="819">
                  <c:v>2011</c:v>
                </c:pt>
                <c:pt idx="820">
                  <c:v>2011</c:v>
                </c:pt>
                <c:pt idx="821">
                  <c:v>2011</c:v>
                </c:pt>
                <c:pt idx="822">
                  <c:v>2011</c:v>
                </c:pt>
                <c:pt idx="823">
                  <c:v>2011</c:v>
                </c:pt>
                <c:pt idx="824">
                  <c:v>2011</c:v>
                </c:pt>
                <c:pt idx="825">
                  <c:v>2011</c:v>
                </c:pt>
                <c:pt idx="826">
                  <c:v>2011</c:v>
                </c:pt>
                <c:pt idx="827">
                  <c:v>2011</c:v>
                </c:pt>
                <c:pt idx="828">
                  <c:v>2011</c:v>
                </c:pt>
                <c:pt idx="829">
                  <c:v>2011</c:v>
                </c:pt>
                <c:pt idx="830">
                  <c:v>2011</c:v>
                </c:pt>
                <c:pt idx="831">
                  <c:v>2011</c:v>
                </c:pt>
                <c:pt idx="832">
                  <c:v>2011</c:v>
                </c:pt>
                <c:pt idx="833">
                  <c:v>2011</c:v>
                </c:pt>
                <c:pt idx="834">
                  <c:v>2011</c:v>
                </c:pt>
                <c:pt idx="835">
                  <c:v>2011</c:v>
                </c:pt>
                <c:pt idx="836">
                  <c:v>2011</c:v>
                </c:pt>
                <c:pt idx="837">
                  <c:v>2011</c:v>
                </c:pt>
                <c:pt idx="838">
                  <c:v>2011</c:v>
                </c:pt>
                <c:pt idx="839">
                  <c:v>2011</c:v>
                </c:pt>
                <c:pt idx="840">
                  <c:v>2011</c:v>
                </c:pt>
                <c:pt idx="841">
                  <c:v>2011</c:v>
                </c:pt>
                <c:pt idx="842">
                  <c:v>2011</c:v>
                </c:pt>
                <c:pt idx="843">
                  <c:v>2011</c:v>
                </c:pt>
                <c:pt idx="844">
                  <c:v>2011</c:v>
                </c:pt>
                <c:pt idx="845">
                  <c:v>2011</c:v>
                </c:pt>
                <c:pt idx="846">
                  <c:v>2011</c:v>
                </c:pt>
                <c:pt idx="847">
                  <c:v>2011</c:v>
                </c:pt>
                <c:pt idx="848">
                  <c:v>2011</c:v>
                </c:pt>
                <c:pt idx="849">
                  <c:v>2011</c:v>
                </c:pt>
                <c:pt idx="850">
                  <c:v>2011</c:v>
                </c:pt>
                <c:pt idx="851">
                  <c:v>2011</c:v>
                </c:pt>
                <c:pt idx="852">
                  <c:v>2011</c:v>
                </c:pt>
                <c:pt idx="853">
                  <c:v>2011</c:v>
                </c:pt>
                <c:pt idx="854">
                  <c:v>2011</c:v>
                </c:pt>
                <c:pt idx="855">
                  <c:v>2011</c:v>
                </c:pt>
                <c:pt idx="856">
                  <c:v>2011</c:v>
                </c:pt>
                <c:pt idx="857">
                  <c:v>2011</c:v>
                </c:pt>
                <c:pt idx="858">
                  <c:v>2011</c:v>
                </c:pt>
                <c:pt idx="859">
                  <c:v>2011</c:v>
                </c:pt>
                <c:pt idx="860">
                  <c:v>2011</c:v>
                </c:pt>
                <c:pt idx="861">
                  <c:v>2011</c:v>
                </c:pt>
                <c:pt idx="862">
                  <c:v>2011</c:v>
                </c:pt>
                <c:pt idx="863">
                  <c:v>2011</c:v>
                </c:pt>
                <c:pt idx="864">
                  <c:v>2011</c:v>
                </c:pt>
                <c:pt idx="865">
                  <c:v>2011</c:v>
                </c:pt>
                <c:pt idx="866">
                  <c:v>2011</c:v>
                </c:pt>
                <c:pt idx="867">
                  <c:v>2011</c:v>
                </c:pt>
                <c:pt idx="868">
                  <c:v>2011</c:v>
                </c:pt>
                <c:pt idx="869">
                  <c:v>2011</c:v>
                </c:pt>
                <c:pt idx="870">
                  <c:v>2011</c:v>
                </c:pt>
                <c:pt idx="871">
                  <c:v>2011</c:v>
                </c:pt>
                <c:pt idx="872">
                  <c:v>2011</c:v>
                </c:pt>
                <c:pt idx="873">
                  <c:v>2011</c:v>
                </c:pt>
                <c:pt idx="874">
                  <c:v>2011</c:v>
                </c:pt>
                <c:pt idx="875">
                  <c:v>2011</c:v>
                </c:pt>
                <c:pt idx="876">
                  <c:v>2011</c:v>
                </c:pt>
                <c:pt idx="877">
                  <c:v>2011</c:v>
                </c:pt>
                <c:pt idx="878">
                  <c:v>2011</c:v>
                </c:pt>
                <c:pt idx="879">
                  <c:v>2011</c:v>
                </c:pt>
                <c:pt idx="880">
                  <c:v>2011</c:v>
                </c:pt>
                <c:pt idx="881">
                  <c:v>2011</c:v>
                </c:pt>
                <c:pt idx="882">
                  <c:v>2011</c:v>
                </c:pt>
                <c:pt idx="883">
                  <c:v>2011</c:v>
                </c:pt>
                <c:pt idx="884">
                  <c:v>2011</c:v>
                </c:pt>
                <c:pt idx="885">
                  <c:v>2011</c:v>
                </c:pt>
                <c:pt idx="886">
                  <c:v>2011</c:v>
                </c:pt>
                <c:pt idx="887">
                  <c:v>2011</c:v>
                </c:pt>
                <c:pt idx="888">
                  <c:v>2011</c:v>
                </c:pt>
                <c:pt idx="889">
                  <c:v>2011</c:v>
                </c:pt>
                <c:pt idx="890">
                  <c:v>2011</c:v>
                </c:pt>
                <c:pt idx="891">
                  <c:v>2011</c:v>
                </c:pt>
                <c:pt idx="892">
                  <c:v>2011</c:v>
                </c:pt>
                <c:pt idx="893">
                  <c:v>2011</c:v>
                </c:pt>
                <c:pt idx="894">
                  <c:v>2011</c:v>
                </c:pt>
                <c:pt idx="895">
                  <c:v>2011</c:v>
                </c:pt>
                <c:pt idx="896">
                  <c:v>2011</c:v>
                </c:pt>
                <c:pt idx="897">
                  <c:v>2011</c:v>
                </c:pt>
                <c:pt idx="898">
                  <c:v>2011</c:v>
                </c:pt>
                <c:pt idx="899">
                  <c:v>2011</c:v>
                </c:pt>
                <c:pt idx="900">
                  <c:v>2011</c:v>
                </c:pt>
                <c:pt idx="901">
                  <c:v>2011</c:v>
                </c:pt>
                <c:pt idx="902">
                  <c:v>2011</c:v>
                </c:pt>
                <c:pt idx="903">
                  <c:v>2011</c:v>
                </c:pt>
                <c:pt idx="904">
                  <c:v>2011</c:v>
                </c:pt>
                <c:pt idx="905">
                  <c:v>2011</c:v>
                </c:pt>
                <c:pt idx="906">
                  <c:v>2011</c:v>
                </c:pt>
                <c:pt idx="907">
                  <c:v>2011</c:v>
                </c:pt>
                <c:pt idx="908">
                  <c:v>2011</c:v>
                </c:pt>
                <c:pt idx="909">
                  <c:v>2011</c:v>
                </c:pt>
                <c:pt idx="910">
                  <c:v>2011</c:v>
                </c:pt>
                <c:pt idx="911">
                  <c:v>2011</c:v>
                </c:pt>
                <c:pt idx="912">
                  <c:v>2011</c:v>
                </c:pt>
                <c:pt idx="913">
                  <c:v>2011</c:v>
                </c:pt>
                <c:pt idx="914">
                  <c:v>2011</c:v>
                </c:pt>
                <c:pt idx="915">
                  <c:v>2011</c:v>
                </c:pt>
                <c:pt idx="916">
                  <c:v>2011</c:v>
                </c:pt>
                <c:pt idx="917">
                  <c:v>2011</c:v>
                </c:pt>
                <c:pt idx="918">
                  <c:v>2011</c:v>
                </c:pt>
                <c:pt idx="919">
                  <c:v>2011</c:v>
                </c:pt>
                <c:pt idx="920">
                  <c:v>2011</c:v>
                </c:pt>
                <c:pt idx="921">
                  <c:v>2011</c:v>
                </c:pt>
                <c:pt idx="922">
                  <c:v>2011</c:v>
                </c:pt>
                <c:pt idx="923">
                  <c:v>2011</c:v>
                </c:pt>
                <c:pt idx="924">
                  <c:v>2011</c:v>
                </c:pt>
                <c:pt idx="925">
                  <c:v>2011</c:v>
                </c:pt>
                <c:pt idx="926">
                  <c:v>2011</c:v>
                </c:pt>
                <c:pt idx="927">
                  <c:v>2011</c:v>
                </c:pt>
                <c:pt idx="928">
                  <c:v>2011</c:v>
                </c:pt>
                <c:pt idx="929">
                  <c:v>2011</c:v>
                </c:pt>
                <c:pt idx="930">
                  <c:v>2011</c:v>
                </c:pt>
                <c:pt idx="931">
                  <c:v>2011</c:v>
                </c:pt>
                <c:pt idx="932">
                  <c:v>2011</c:v>
                </c:pt>
                <c:pt idx="933">
                  <c:v>2011</c:v>
                </c:pt>
                <c:pt idx="934">
                  <c:v>2011</c:v>
                </c:pt>
                <c:pt idx="935">
                  <c:v>2011</c:v>
                </c:pt>
                <c:pt idx="936">
                  <c:v>2011</c:v>
                </c:pt>
                <c:pt idx="937">
                  <c:v>2011</c:v>
                </c:pt>
                <c:pt idx="938">
                  <c:v>2011</c:v>
                </c:pt>
                <c:pt idx="939">
                  <c:v>2011</c:v>
                </c:pt>
                <c:pt idx="940">
                  <c:v>2011</c:v>
                </c:pt>
                <c:pt idx="941">
                  <c:v>2011</c:v>
                </c:pt>
                <c:pt idx="942">
                  <c:v>2011</c:v>
                </c:pt>
                <c:pt idx="943">
                  <c:v>2011</c:v>
                </c:pt>
                <c:pt idx="944">
                  <c:v>2011</c:v>
                </c:pt>
                <c:pt idx="945">
                  <c:v>2011</c:v>
                </c:pt>
                <c:pt idx="946">
                  <c:v>2011</c:v>
                </c:pt>
                <c:pt idx="947">
                  <c:v>2011</c:v>
                </c:pt>
                <c:pt idx="948">
                  <c:v>2011</c:v>
                </c:pt>
                <c:pt idx="949">
                  <c:v>2011</c:v>
                </c:pt>
                <c:pt idx="950">
                  <c:v>2011</c:v>
                </c:pt>
                <c:pt idx="951">
                  <c:v>2011</c:v>
                </c:pt>
                <c:pt idx="952">
                  <c:v>2011</c:v>
                </c:pt>
                <c:pt idx="953">
                  <c:v>2011</c:v>
                </c:pt>
                <c:pt idx="954">
                  <c:v>2011</c:v>
                </c:pt>
                <c:pt idx="955">
                  <c:v>2011</c:v>
                </c:pt>
                <c:pt idx="956">
                  <c:v>2011</c:v>
                </c:pt>
                <c:pt idx="957">
                  <c:v>2011</c:v>
                </c:pt>
                <c:pt idx="958">
                  <c:v>2011</c:v>
                </c:pt>
                <c:pt idx="959">
                  <c:v>2011</c:v>
                </c:pt>
                <c:pt idx="960">
                  <c:v>2011</c:v>
                </c:pt>
                <c:pt idx="961">
                  <c:v>2011</c:v>
                </c:pt>
                <c:pt idx="962">
                  <c:v>2011</c:v>
                </c:pt>
                <c:pt idx="963">
                  <c:v>2011</c:v>
                </c:pt>
                <c:pt idx="964">
                  <c:v>2011</c:v>
                </c:pt>
                <c:pt idx="965">
                  <c:v>2011</c:v>
                </c:pt>
                <c:pt idx="966">
                  <c:v>2011</c:v>
                </c:pt>
                <c:pt idx="967">
                  <c:v>2011</c:v>
                </c:pt>
                <c:pt idx="968">
                  <c:v>2011</c:v>
                </c:pt>
                <c:pt idx="969">
                  <c:v>2011</c:v>
                </c:pt>
                <c:pt idx="970">
                  <c:v>2011</c:v>
                </c:pt>
                <c:pt idx="971">
                  <c:v>2011</c:v>
                </c:pt>
                <c:pt idx="972">
                  <c:v>2011</c:v>
                </c:pt>
                <c:pt idx="973">
                  <c:v>2011</c:v>
                </c:pt>
                <c:pt idx="974">
                  <c:v>2011</c:v>
                </c:pt>
                <c:pt idx="975">
                  <c:v>2011</c:v>
                </c:pt>
                <c:pt idx="976">
                  <c:v>2011</c:v>
                </c:pt>
                <c:pt idx="977">
                  <c:v>2011</c:v>
                </c:pt>
                <c:pt idx="978">
                  <c:v>2011</c:v>
                </c:pt>
                <c:pt idx="979">
                  <c:v>2011</c:v>
                </c:pt>
                <c:pt idx="980">
                  <c:v>2011</c:v>
                </c:pt>
                <c:pt idx="981">
                  <c:v>2011</c:v>
                </c:pt>
                <c:pt idx="982">
                  <c:v>2011</c:v>
                </c:pt>
                <c:pt idx="983">
                  <c:v>2011</c:v>
                </c:pt>
                <c:pt idx="984">
                  <c:v>2011</c:v>
                </c:pt>
                <c:pt idx="985">
                  <c:v>2011</c:v>
                </c:pt>
                <c:pt idx="986">
                  <c:v>2011</c:v>
                </c:pt>
                <c:pt idx="987">
                  <c:v>2011</c:v>
                </c:pt>
                <c:pt idx="988">
                  <c:v>2011</c:v>
                </c:pt>
                <c:pt idx="989">
                  <c:v>2011</c:v>
                </c:pt>
                <c:pt idx="990">
                  <c:v>2011</c:v>
                </c:pt>
                <c:pt idx="991">
                  <c:v>2011</c:v>
                </c:pt>
                <c:pt idx="992">
                  <c:v>2011</c:v>
                </c:pt>
                <c:pt idx="993">
                  <c:v>2011</c:v>
                </c:pt>
                <c:pt idx="994">
                  <c:v>2011</c:v>
                </c:pt>
                <c:pt idx="995">
                  <c:v>2011</c:v>
                </c:pt>
                <c:pt idx="996">
                  <c:v>2011</c:v>
                </c:pt>
                <c:pt idx="997">
                  <c:v>2011</c:v>
                </c:pt>
                <c:pt idx="998">
                  <c:v>2011</c:v>
                </c:pt>
                <c:pt idx="999">
                  <c:v>2011</c:v>
                </c:pt>
                <c:pt idx="1000">
                  <c:v>2011</c:v>
                </c:pt>
                <c:pt idx="1001">
                  <c:v>2011</c:v>
                </c:pt>
                <c:pt idx="1002">
                  <c:v>2011</c:v>
                </c:pt>
                <c:pt idx="1003">
                  <c:v>2011</c:v>
                </c:pt>
                <c:pt idx="1004">
                  <c:v>2011</c:v>
                </c:pt>
                <c:pt idx="1005">
                  <c:v>2011</c:v>
                </c:pt>
                <c:pt idx="1006">
                  <c:v>2011</c:v>
                </c:pt>
                <c:pt idx="1007">
                  <c:v>2011</c:v>
                </c:pt>
                <c:pt idx="1008">
                  <c:v>2011</c:v>
                </c:pt>
                <c:pt idx="1009">
                  <c:v>2011</c:v>
                </c:pt>
                <c:pt idx="1010">
                  <c:v>2011</c:v>
                </c:pt>
                <c:pt idx="1011">
                  <c:v>2011</c:v>
                </c:pt>
                <c:pt idx="1012">
                  <c:v>2011</c:v>
                </c:pt>
                <c:pt idx="1013">
                  <c:v>2011</c:v>
                </c:pt>
                <c:pt idx="1014">
                  <c:v>2011</c:v>
                </c:pt>
                <c:pt idx="1015">
                  <c:v>2011</c:v>
                </c:pt>
                <c:pt idx="1016">
                  <c:v>2011</c:v>
                </c:pt>
                <c:pt idx="1017">
                  <c:v>2011</c:v>
                </c:pt>
                <c:pt idx="1018">
                  <c:v>2011</c:v>
                </c:pt>
                <c:pt idx="1019">
                  <c:v>2011</c:v>
                </c:pt>
                <c:pt idx="1020">
                  <c:v>2011</c:v>
                </c:pt>
                <c:pt idx="1021">
                  <c:v>2011</c:v>
                </c:pt>
                <c:pt idx="1022">
                  <c:v>2011</c:v>
                </c:pt>
                <c:pt idx="1023">
                  <c:v>2011</c:v>
                </c:pt>
                <c:pt idx="1024">
                  <c:v>2011</c:v>
                </c:pt>
                <c:pt idx="1025">
                  <c:v>2011</c:v>
                </c:pt>
                <c:pt idx="1026">
                  <c:v>2011</c:v>
                </c:pt>
                <c:pt idx="1027">
                  <c:v>2011</c:v>
                </c:pt>
                <c:pt idx="1028">
                  <c:v>2011</c:v>
                </c:pt>
                <c:pt idx="1029">
                  <c:v>2011</c:v>
                </c:pt>
                <c:pt idx="1030">
                  <c:v>2011</c:v>
                </c:pt>
                <c:pt idx="1031">
                  <c:v>2011</c:v>
                </c:pt>
                <c:pt idx="1032">
                  <c:v>2011</c:v>
                </c:pt>
                <c:pt idx="1033">
                  <c:v>2011</c:v>
                </c:pt>
                <c:pt idx="1034">
                  <c:v>2011</c:v>
                </c:pt>
                <c:pt idx="1035">
                  <c:v>2011</c:v>
                </c:pt>
                <c:pt idx="1036">
                  <c:v>2011</c:v>
                </c:pt>
                <c:pt idx="1037">
                  <c:v>2011</c:v>
                </c:pt>
                <c:pt idx="1038">
                  <c:v>2011</c:v>
                </c:pt>
                <c:pt idx="1039">
                  <c:v>2011</c:v>
                </c:pt>
                <c:pt idx="1040">
                  <c:v>2011</c:v>
                </c:pt>
                <c:pt idx="1041">
                  <c:v>2011</c:v>
                </c:pt>
                <c:pt idx="1042">
                  <c:v>2011</c:v>
                </c:pt>
                <c:pt idx="1043">
                  <c:v>2011</c:v>
                </c:pt>
                <c:pt idx="1044">
                  <c:v>2012</c:v>
                </c:pt>
                <c:pt idx="1045">
                  <c:v>2012</c:v>
                </c:pt>
                <c:pt idx="1046">
                  <c:v>2012</c:v>
                </c:pt>
                <c:pt idx="1047">
                  <c:v>2012</c:v>
                </c:pt>
                <c:pt idx="1048">
                  <c:v>2012</c:v>
                </c:pt>
                <c:pt idx="1049">
                  <c:v>2012</c:v>
                </c:pt>
                <c:pt idx="1050">
                  <c:v>2012</c:v>
                </c:pt>
                <c:pt idx="1051">
                  <c:v>2012</c:v>
                </c:pt>
                <c:pt idx="1052">
                  <c:v>2012</c:v>
                </c:pt>
                <c:pt idx="1053">
                  <c:v>2012</c:v>
                </c:pt>
                <c:pt idx="1054">
                  <c:v>2012</c:v>
                </c:pt>
                <c:pt idx="1055">
                  <c:v>2012</c:v>
                </c:pt>
                <c:pt idx="1056">
                  <c:v>2012</c:v>
                </c:pt>
                <c:pt idx="1057">
                  <c:v>2012</c:v>
                </c:pt>
                <c:pt idx="1058">
                  <c:v>2012</c:v>
                </c:pt>
                <c:pt idx="1059">
                  <c:v>2012</c:v>
                </c:pt>
                <c:pt idx="1060">
                  <c:v>2012</c:v>
                </c:pt>
                <c:pt idx="1061">
                  <c:v>2012</c:v>
                </c:pt>
                <c:pt idx="1062">
                  <c:v>2012</c:v>
                </c:pt>
                <c:pt idx="1063">
                  <c:v>2012</c:v>
                </c:pt>
                <c:pt idx="1064">
                  <c:v>2012</c:v>
                </c:pt>
                <c:pt idx="1065">
                  <c:v>2012</c:v>
                </c:pt>
                <c:pt idx="1066">
                  <c:v>2012</c:v>
                </c:pt>
                <c:pt idx="1067">
                  <c:v>2012</c:v>
                </c:pt>
                <c:pt idx="1068">
                  <c:v>2012</c:v>
                </c:pt>
                <c:pt idx="1069">
                  <c:v>2012</c:v>
                </c:pt>
                <c:pt idx="1070">
                  <c:v>2012</c:v>
                </c:pt>
                <c:pt idx="1071">
                  <c:v>2012</c:v>
                </c:pt>
                <c:pt idx="1072">
                  <c:v>2012</c:v>
                </c:pt>
                <c:pt idx="1073">
                  <c:v>2012</c:v>
                </c:pt>
                <c:pt idx="1074">
                  <c:v>2012</c:v>
                </c:pt>
                <c:pt idx="1075">
                  <c:v>2012</c:v>
                </c:pt>
                <c:pt idx="1076">
                  <c:v>2012</c:v>
                </c:pt>
                <c:pt idx="1077">
                  <c:v>2012</c:v>
                </c:pt>
                <c:pt idx="1078">
                  <c:v>2012</c:v>
                </c:pt>
                <c:pt idx="1079">
                  <c:v>2012</c:v>
                </c:pt>
                <c:pt idx="1080">
                  <c:v>2012</c:v>
                </c:pt>
                <c:pt idx="1081">
                  <c:v>2012</c:v>
                </c:pt>
                <c:pt idx="1082">
                  <c:v>2012</c:v>
                </c:pt>
                <c:pt idx="1083">
                  <c:v>2012</c:v>
                </c:pt>
                <c:pt idx="1084">
                  <c:v>2012</c:v>
                </c:pt>
                <c:pt idx="1085">
                  <c:v>2012</c:v>
                </c:pt>
                <c:pt idx="1086">
                  <c:v>2012</c:v>
                </c:pt>
                <c:pt idx="1087">
                  <c:v>2012</c:v>
                </c:pt>
                <c:pt idx="1088">
                  <c:v>2012</c:v>
                </c:pt>
                <c:pt idx="1089">
                  <c:v>2012</c:v>
                </c:pt>
                <c:pt idx="1090">
                  <c:v>2012</c:v>
                </c:pt>
                <c:pt idx="1091">
                  <c:v>2012</c:v>
                </c:pt>
                <c:pt idx="1092">
                  <c:v>2012</c:v>
                </c:pt>
                <c:pt idx="1093">
                  <c:v>2012</c:v>
                </c:pt>
                <c:pt idx="1094">
                  <c:v>2012</c:v>
                </c:pt>
                <c:pt idx="1095">
                  <c:v>2012</c:v>
                </c:pt>
                <c:pt idx="1096">
                  <c:v>2012</c:v>
                </c:pt>
                <c:pt idx="1097">
                  <c:v>2012</c:v>
                </c:pt>
                <c:pt idx="1098">
                  <c:v>2012</c:v>
                </c:pt>
                <c:pt idx="1099">
                  <c:v>2012</c:v>
                </c:pt>
                <c:pt idx="1100">
                  <c:v>2012</c:v>
                </c:pt>
                <c:pt idx="1101">
                  <c:v>2012</c:v>
                </c:pt>
                <c:pt idx="1102">
                  <c:v>2012</c:v>
                </c:pt>
                <c:pt idx="1103">
                  <c:v>2012</c:v>
                </c:pt>
                <c:pt idx="1104">
                  <c:v>2012</c:v>
                </c:pt>
                <c:pt idx="1105">
                  <c:v>2012</c:v>
                </c:pt>
                <c:pt idx="1106">
                  <c:v>2012</c:v>
                </c:pt>
                <c:pt idx="1107">
                  <c:v>2012</c:v>
                </c:pt>
                <c:pt idx="1108">
                  <c:v>2012</c:v>
                </c:pt>
                <c:pt idx="1109">
                  <c:v>2012</c:v>
                </c:pt>
                <c:pt idx="1110">
                  <c:v>2012</c:v>
                </c:pt>
                <c:pt idx="1111">
                  <c:v>2012</c:v>
                </c:pt>
                <c:pt idx="1112">
                  <c:v>2012</c:v>
                </c:pt>
                <c:pt idx="1113">
                  <c:v>2012</c:v>
                </c:pt>
                <c:pt idx="1114">
                  <c:v>2012</c:v>
                </c:pt>
                <c:pt idx="1115">
                  <c:v>2012</c:v>
                </c:pt>
                <c:pt idx="1116">
                  <c:v>2012</c:v>
                </c:pt>
                <c:pt idx="1117">
                  <c:v>2012</c:v>
                </c:pt>
                <c:pt idx="1118">
                  <c:v>2012</c:v>
                </c:pt>
                <c:pt idx="1119">
                  <c:v>2012</c:v>
                </c:pt>
                <c:pt idx="1120">
                  <c:v>2012</c:v>
                </c:pt>
                <c:pt idx="1121">
                  <c:v>2012</c:v>
                </c:pt>
                <c:pt idx="1122">
                  <c:v>2012</c:v>
                </c:pt>
                <c:pt idx="1123">
                  <c:v>2012</c:v>
                </c:pt>
                <c:pt idx="1124">
                  <c:v>2012</c:v>
                </c:pt>
                <c:pt idx="1125">
                  <c:v>2012</c:v>
                </c:pt>
                <c:pt idx="1126">
                  <c:v>2012</c:v>
                </c:pt>
                <c:pt idx="1127">
                  <c:v>2012</c:v>
                </c:pt>
                <c:pt idx="1128">
                  <c:v>2012</c:v>
                </c:pt>
                <c:pt idx="1129">
                  <c:v>2012</c:v>
                </c:pt>
                <c:pt idx="1130">
                  <c:v>2012</c:v>
                </c:pt>
                <c:pt idx="1131">
                  <c:v>2012</c:v>
                </c:pt>
                <c:pt idx="1132">
                  <c:v>2012</c:v>
                </c:pt>
                <c:pt idx="1133">
                  <c:v>2012</c:v>
                </c:pt>
                <c:pt idx="1134">
                  <c:v>2012</c:v>
                </c:pt>
                <c:pt idx="1135">
                  <c:v>2012</c:v>
                </c:pt>
                <c:pt idx="1136">
                  <c:v>2012</c:v>
                </c:pt>
                <c:pt idx="1137">
                  <c:v>2012</c:v>
                </c:pt>
                <c:pt idx="1138">
                  <c:v>2012</c:v>
                </c:pt>
                <c:pt idx="1139">
                  <c:v>2012</c:v>
                </c:pt>
                <c:pt idx="1140">
                  <c:v>2012</c:v>
                </c:pt>
                <c:pt idx="1141">
                  <c:v>2012</c:v>
                </c:pt>
                <c:pt idx="1142">
                  <c:v>2012</c:v>
                </c:pt>
                <c:pt idx="1143">
                  <c:v>2012</c:v>
                </c:pt>
                <c:pt idx="1144">
                  <c:v>2012</c:v>
                </c:pt>
                <c:pt idx="1145">
                  <c:v>2012</c:v>
                </c:pt>
                <c:pt idx="1146">
                  <c:v>2012</c:v>
                </c:pt>
                <c:pt idx="1147">
                  <c:v>2012</c:v>
                </c:pt>
                <c:pt idx="1148">
                  <c:v>2012</c:v>
                </c:pt>
                <c:pt idx="1149">
                  <c:v>2012</c:v>
                </c:pt>
                <c:pt idx="1150">
                  <c:v>2012</c:v>
                </c:pt>
                <c:pt idx="1151">
                  <c:v>2012</c:v>
                </c:pt>
                <c:pt idx="1152">
                  <c:v>2012</c:v>
                </c:pt>
                <c:pt idx="1153">
                  <c:v>2012</c:v>
                </c:pt>
                <c:pt idx="1154">
                  <c:v>2012</c:v>
                </c:pt>
                <c:pt idx="1155">
                  <c:v>2012</c:v>
                </c:pt>
                <c:pt idx="1156">
                  <c:v>2012</c:v>
                </c:pt>
                <c:pt idx="1157">
                  <c:v>2012</c:v>
                </c:pt>
                <c:pt idx="1158">
                  <c:v>2012</c:v>
                </c:pt>
                <c:pt idx="1159">
                  <c:v>2012</c:v>
                </c:pt>
                <c:pt idx="1160">
                  <c:v>2012</c:v>
                </c:pt>
                <c:pt idx="1161">
                  <c:v>2012</c:v>
                </c:pt>
                <c:pt idx="1162">
                  <c:v>2012</c:v>
                </c:pt>
                <c:pt idx="1163">
                  <c:v>2012</c:v>
                </c:pt>
                <c:pt idx="1164">
                  <c:v>2012</c:v>
                </c:pt>
                <c:pt idx="1165">
                  <c:v>2012</c:v>
                </c:pt>
                <c:pt idx="1166">
                  <c:v>2012</c:v>
                </c:pt>
                <c:pt idx="1167">
                  <c:v>2012</c:v>
                </c:pt>
                <c:pt idx="1168">
                  <c:v>2012</c:v>
                </c:pt>
                <c:pt idx="1169">
                  <c:v>2012</c:v>
                </c:pt>
                <c:pt idx="1170">
                  <c:v>2012</c:v>
                </c:pt>
                <c:pt idx="1171">
                  <c:v>2012</c:v>
                </c:pt>
                <c:pt idx="1172">
                  <c:v>2012</c:v>
                </c:pt>
                <c:pt idx="1173">
                  <c:v>2012</c:v>
                </c:pt>
                <c:pt idx="1174">
                  <c:v>2012</c:v>
                </c:pt>
                <c:pt idx="1175">
                  <c:v>2012</c:v>
                </c:pt>
                <c:pt idx="1176">
                  <c:v>2012</c:v>
                </c:pt>
                <c:pt idx="1177">
                  <c:v>2012</c:v>
                </c:pt>
                <c:pt idx="1178">
                  <c:v>2012</c:v>
                </c:pt>
                <c:pt idx="1179">
                  <c:v>2012</c:v>
                </c:pt>
                <c:pt idx="1180">
                  <c:v>2012</c:v>
                </c:pt>
                <c:pt idx="1181">
                  <c:v>2012</c:v>
                </c:pt>
                <c:pt idx="1182">
                  <c:v>2012</c:v>
                </c:pt>
                <c:pt idx="1183">
                  <c:v>2012</c:v>
                </c:pt>
                <c:pt idx="1184">
                  <c:v>2012</c:v>
                </c:pt>
                <c:pt idx="1185">
                  <c:v>2012</c:v>
                </c:pt>
                <c:pt idx="1186">
                  <c:v>2012</c:v>
                </c:pt>
              </c:numCache>
            </c:numRef>
          </c:cat>
          <c:val>
            <c:numRef>
              <c:f>'12.monetary_policy_ratesE'!$I$8:$I$1194</c:f>
              <c:numCache>
                <c:formatCode>General</c:formatCode>
                <c:ptCount val="1187"/>
                <c:pt idx="0">
                  <c:v>4.25</c:v>
                </c:pt>
                <c:pt idx="1">
                  <c:v>4.25</c:v>
                </c:pt>
                <c:pt idx="2">
                  <c:v>4.25</c:v>
                </c:pt>
                <c:pt idx="3">
                  <c:v>4.25</c:v>
                </c:pt>
                <c:pt idx="4">
                  <c:v>4.25</c:v>
                </c:pt>
                <c:pt idx="5">
                  <c:v>4.25</c:v>
                </c:pt>
                <c:pt idx="6">
                  <c:v>4.25</c:v>
                </c:pt>
                <c:pt idx="7">
                  <c:v>4.25</c:v>
                </c:pt>
                <c:pt idx="8">
                  <c:v>4.25</c:v>
                </c:pt>
                <c:pt idx="9">
                  <c:v>4.25</c:v>
                </c:pt>
                <c:pt idx="10">
                  <c:v>4.25</c:v>
                </c:pt>
                <c:pt idx="11">
                  <c:v>4.25</c:v>
                </c:pt>
                <c:pt idx="12">
                  <c:v>4.25</c:v>
                </c:pt>
                <c:pt idx="13">
                  <c:v>4.25</c:v>
                </c:pt>
                <c:pt idx="14">
                  <c:v>4.25</c:v>
                </c:pt>
                <c:pt idx="15">
                  <c:v>3.5</c:v>
                </c:pt>
                <c:pt idx="16">
                  <c:v>3.5</c:v>
                </c:pt>
                <c:pt idx="17">
                  <c:v>3.5</c:v>
                </c:pt>
                <c:pt idx="18">
                  <c:v>3.5</c:v>
                </c:pt>
                <c:pt idx="19">
                  <c:v>3.5</c:v>
                </c:pt>
                <c:pt idx="20">
                  <c:v>3.5</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2.25</c:v>
                </c:pt>
                <c:pt idx="56">
                  <c:v>2.25</c:v>
                </c:pt>
                <c:pt idx="57">
                  <c:v>2.25</c:v>
                </c:pt>
                <c:pt idx="58">
                  <c:v>2.25</c:v>
                </c:pt>
                <c:pt idx="59">
                  <c:v>2.25</c:v>
                </c:pt>
                <c:pt idx="60">
                  <c:v>2.25</c:v>
                </c:pt>
                <c:pt idx="61">
                  <c:v>2.25</c:v>
                </c:pt>
                <c:pt idx="62">
                  <c:v>2.25</c:v>
                </c:pt>
                <c:pt idx="63">
                  <c:v>2.25</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2.25</c:v>
                </c:pt>
                <c:pt idx="78">
                  <c:v>2.25</c:v>
                </c:pt>
                <c:pt idx="79">
                  <c:v>2.25</c:v>
                </c:pt>
                <c:pt idx="80">
                  <c:v>2.25</c:v>
                </c:pt>
                <c:pt idx="81">
                  <c:v>2.25</c:v>
                </c:pt>
                <c:pt idx="82">
                  <c:v>2.25</c:v>
                </c:pt>
                <c:pt idx="83">
                  <c:v>2.25</c:v>
                </c:pt>
                <c:pt idx="84">
                  <c:v>2.25</c:v>
                </c:pt>
                <c:pt idx="85">
                  <c:v>2.25</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1.5</c:v>
                </c:pt>
                <c:pt idx="202">
                  <c:v>1.5</c:v>
                </c:pt>
                <c:pt idx="203">
                  <c:v>1.5</c:v>
                </c:pt>
                <c:pt idx="204">
                  <c:v>1.5</c:v>
                </c:pt>
                <c:pt idx="205">
                  <c:v>1.5</c:v>
                </c:pt>
                <c:pt idx="206">
                  <c:v>1.5</c:v>
                </c:pt>
                <c:pt idx="207">
                  <c:v>1.5</c:v>
                </c:pt>
                <c:pt idx="208">
                  <c:v>1.5</c:v>
                </c:pt>
                <c:pt idx="209">
                  <c:v>1.5</c:v>
                </c:pt>
                <c:pt idx="210">
                  <c:v>1.5</c:v>
                </c:pt>
                <c:pt idx="211">
                  <c:v>1.5</c:v>
                </c:pt>
                <c:pt idx="212">
                  <c:v>1.5</c:v>
                </c:pt>
                <c:pt idx="213">
                  <c:v>1.5</c:v>
                </c:pt>
                <c:pt idx="214">
                  <c:v>1.5</c:v>
                </c:pt>
                <c:pt idx="215">
                  <c:v>1.5</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0.25</c:v>
                </c:pt>
                <c:pt idx="251">
                  <c:v>0.25</c:v>
                </c:pt>
                <c:pt idx="252">
                  <c:v>0.25</c:v>
                </c:pt>
                <c:pt idx="253">
                  <c:v>0.25</c:v>
                </c:pt>
                <c:pt idx="254">
                  <c:v>0.25</c:v>
                </c:pt>
                <c:pt idx="255">
                  <c:v>0.25</c:v>
                </c:pt>
                <c:pt idx="256">
                  <c:v>0.25</c:v>
                </c:pt>
                <c:pt idx="257">
                  <c:v>0.25</c:v>
                </c:pt>
                <c:pt idx="258">
                  <c:v>0.25</c:v>
                </c:pt>
                <c:pt idx="259">
                  <c:v>0.25</c:v>
                </c:pt>
                <c:pt idx="260">
                  <c:v>0.25</c:v>
                </c:pt>
                <c:pt idx="261">
                  <c:v>0.25</c:v>
                </c:pt>
                <c:pt idx="262">
                  <c:v>0.25</c:v>
                </c:pt>
                <c:pt idx="263">
                  <c:v>0.25</c:v>
                </c:pt>
                <c:pt idx="264">
                  <c:v>0.25</c:v>
                </c:pt>
                <c:pt idx="265">
                  <c:v>0.25</c:v>
                </c:pt>
                <c:pt idx="266">
                  <c:v>0.25</c:v>
                </c:pt>
                <c:pt idx="267">
                  <c:v>0.25</c:v>
                </c:pt>
                <c:pt idx="268">
                  <c:v>0.25</c:v>
                </c:pt>
                <c:pt idx="269">
                  <c:v>0.25</c:v>
                </c:pt>
                <c:pt idx="270">
                  <c:v>0.25</c:v>
                </c:pt>
                <c:pt idx="271">
                  <c:v>0.25</c:v>
                </c:pt>
                <c:pt idx="272">
                  <c:v>0.25</c:v>
                </c:pt>
                <c:pt idx="273">
                  <c:v>0.25</c:v>
                </c:pt>
                <c:pt idx="274">
                  <c:v>0.25</c:v>
                </c:pt>
                <c:pt idx="275">
                  <c:v>0.25</c:v>
                </c:pt>
                <c:pt idx="276">
                  <c:v>0.25</c:v>
                </c:pt>
                <c:pt idx="277">
                  <c:v>0.25</c:v>
                </c:pt>
                <c:pt idx="278">
                  <c:v>0.25</c:v>
                </c:pt>
                <c:pt idx="279">
                  <c:v>0.25</c:v>
                </c:pt>
                <c:pt idx="280">
                  <c:v>0.25</c:v>
                </c:pt>
                <c:pt idx="281">
                  <c:v>0.25</c:v>
                </c:pt>
                <c:pt idx="282">
                  <c:v>0.25</c:v>
                </c:pt>
                <c:pt idx="283">
                  <c:v>0.25</c:v>
                </c:pt>
                <c:pt idx="284">
                  <c:v>0.25</c:v>
                </c:pt>
                <c:pt idx="285">
                  <c:v>0.25</c:v>
                </c:pt>
                <c:pt idx="286">
                  <c:v>0.25</c:v>
                </c:pt>
                <c:pt idx="287">
                  <c:v>0.25</c:v>
                </c:pt>
                <c:pt idx="288">
                  <c:v>0.25</c:v>
                </c:pt>
                <c:pt idx="289">
                  <c:v>0.25</c:v>
                </c:pt>
                <c:pt idx="290">
                  <c:v>0.25</c:v>
                </c:pt>
                <c:pt idx="291">
                  <c:v>0.25</c:v>
                </c:pt>
                <c:pt idx="292">
                  <c:v>0.25</c:v>
                </c:pt>
                <c:pt idx="293">
                  <c:v>0.25</c:v>
                </c:pt>
                <c:pt idx="294">
                  <c:v>0.25</c:v>
                </c:pt>
                <c:pt idx="295">
                  <c:v>0.25</c:v>
                </c:pt>
                <c:pt idx="296">
                  <c:v>0.25</c:v>
                </c:pt>
                <c:pt idx="297">
                  <c:v>0.25</c:v>
                </c:pt>
                <c:pt idx="298">
                  <c:v>0.25</c:v>
                </c:pt>
                <c:pt idx="299">
                  <c:v>0.25</c:v>
                </c:pt>
                <c:pt idx="300">
                  <c:v>0.25</c:v>
                </c:pt>
                <c:pt idx="301">
                  <c:v>0.25</c:v>
                </c:pt>
                <c:pt idx="302">
                  <c:v>0.25</c:v>
                </c:pt>
                <c:pt idx="303">
                  <c:v>0.25</c:v>
                </c:pt>
                <c:pt idx="304">
                  <c:v>0.25</c:v>
                </c:pt>
                <c:pt idx="305">
                  <c:v>0.25</c:v>
                </c:pt>
                <c:pt idx="306">
                  <c:v>0.25</c:v>
                </c:pt>
                <c:pt idx="307">
                  <c:v>0.25</c:v>
                </c:pt>
                <c:pt idx="308">
                  <c:v>0.25</c:v>
                </c:pt>
                <c:pt idx="309">
                  <c:v>0.25</c:v>
                </c:pt>
                <c:pt idx="310">
                  <c:v>0.25</c:v>
                </c:pt>
                <c:pt idx="311">
                  <c:v>0.25</c:v>
                </c:pt>
                <c:pt idx="312">
                  <c:v>0.25</c:v>
                </c:pt>
                <c:pt idx="313">
                  <c:v>0.25</c:v>
                </c:pt>
                <c:pt idx="314">
                  <c:v>0.25</c:v>
                </c:pt>
                <c:pt idx="315">
                  <c:v>0.25</c:v>
                </c:pt>
                <c:pt idx="316">
                  <c:v>0.25</c:v>
                </c:pt>
                <c:pt idx="317">
                  <c:v>0.25</c:v>
                </c:pt>
                <c:pt idx="318">
                  <c:v>0.25</c:v>
                </c:pt>
                <c:pt idx="319">
                  <c:v>0.25</c:v>
                </c:pt>
                <c:pt idx="320">
                  <c:v>0.25</c:v>
                </c:pt>
                <c:pt idx="321">
                  <c:v>0.25</c:v>
                </c:pt>
                <c:pt idx="322">
                  <c:v>0.25</c:v>
                </c:pt>
                <c:pt idx="323">
                  <c:v>0.25</c:v>
                </c:pt>
                <c:pt idx="324">
                  <c:v>0.25</c:v>
                </c:pt>
                <c:pt idx="325">
                  <c:v>0.25</c:v>
                </c:pt>
                <c:pt idx="326">
                  <c:v>0.25</c:v>
                </c:pt>
                <c:pt idx="327">
                  <c:v>0.25</c:v>
                </c:pt>
                <c:pt idx="328">
                  <c:v>0.25</c:v>
                </c:pt>
                <c:pt idx="329">
                  <c:v>0.25</c:v>
                </c:pt>
                <c:pt idx="330">
                  <c:v>0.25</c:v>
                </c:pt>
                <c:pt idx="331">
                  <c:v>0.25</c:v>
                </c:pt>
                <c:pt idx="332">
                  <c:v>0.25</c:v>
                </c:pt>
                <c:pt idx="333">
                  <c:v>0.25</c:v>
                </c:pt>
                <c:pt idx="334">
                  <c:v>0.25</c:v>
                </c:pt>
                <c:pt idx="335">
                  <c:v>0.25</c:v>
                </c:pt>
                <c:pt idx="336">
                  <c:v>0.25</c:v>
                </c:pt>
                <c:pt idx="337">
                  <c:v>0.25</c:v>
                </c:pt>
                <c:pt idx="338">
                  <c:v>0.25</c:v>
                </c:pt>
                <c:pt idx="339">
                  <c:v>0.25</c:v>
                </c:pt>
                <c:pt idx="340">
                  <c:v>0.25</c:v>
                </c:pt>
                <c:pt idx="341">
                  <c:v>0.25</c:v>
                </c:pt>
                <c:pt idx="342">
                  <c:v>0.25</c:v>
                </c:pt>
                <c:pt idx="343">
                  <c:v>0.25</c:v>
                </c:pt>
                <c:pt idx="344">
                  <c:v>0.25</c:v>
                </c:pt>
                <c:pt idx="345">
                  <c:v>0.25</c:v>
                </c:pt>
                <c:pt idx="346">
                  <c:v>0.25</c:v>
                </c:pt>
                <c:pt idx="347">
                  <c:v>0.25</c:v>
                </c:pt>
                <c:pt idx="348">
                  <c:v>0.25</c:v>
                </c:pt>
                <c:pt idx="349">
                  <c:v>0.25</c:v>
                </c:pt>
                <c:pt idx="350">
                  <c:v>0.25</c:v>
                </c:pt>
                <c:pt idx="351">
                  <c:v>0.25</c:v>
                </c:pt>
                <c:pt idx="352">
                  <c:v>0.25</c:v>
                </c:pt>
                <c:pt idx="353">
                  <c:v>0.25</c:v>
                </c:pt>
                <c:pt idx="354">
                  <c:v>0.25</c:v>
                </c:pt>
                <c:pt idx="355">
                  <c:v>0.25</c:v>
                </c:pt>
                <c:pt idx="356">
                  <c:v>0.25</c:v>
                </c:pt>
                <c:pt idx="357">
                  <c:v>0.25</c:v>
                </c:pt>
                <c:pt idx="358">
                  <c:v>0.25</c:v>
                </c:pt>
                <c:pt idx="359">
                  <c:v>0.25</c:v>
                </c:pt>
                <c:pt idx="360">
                  <c:v>0.25</c:v>
                </c:pt>
                <c:pt idx="361">
                  <c:v>0.25</c:v>
                </c:pt>
                <c:pt idx="362">
                  <c:v>0.25</c:v>
                </c:pt>
                <c:pt idx="363">
                  <c:v>0.25</c:v>
                </c:pt>
                <c:pt idx="364">
                  <c:v>0.25</c:v>
                </c:pt>
                <c:pt idx="365">
                  <c:v>0.25</c:v>
                </c:pt>
                <c:pt idx="366">
                  <c:v>0.25</c:v>
                </c:pt>
                <c:pt idx="367">
                  <c:v>0.25</c:v>
                </c:pt>
                <c:pt idx="368">
                  <c:v>0.25</c:v>
                </c:pt>
                <c:pt idx="369">
                  <c:v>0.25</c:v>
                </c:pt>
                <c:pt idx="370">
                  <c:v>0.25</c:v>
                </c:pt>
                <c:pt idx="371">
                  <c:v>0.25</c:v>
                </c:pt>
                <c:pt idx="372">
                  <c:v>0.25</c:v>
                </c:pt>
                <c:pt idx="373">
                  <c:v>0.25</c:v>
                </c:pt>
                <c:pt idx="374">
                  <c:v>0.25</c:v>
                </c:pt>
                <c:pt idx="375">
                  <c:v>0.25</c:v>
                </c:pt>
                <c:pt idx="376">
                  <c:v>0.25</c:v>
                </c:pt>
                <c:pt idx="377">
                  <c:v>0.25</c:v>
                </c:pt>
                <c:pt idx="378">
                  <c:v>0.25</c:v>
                </c:pt>
                <c:pt idx="379">
                  <c:v>0.25</c:v>
                </c:pt>
                <c:pt idx="380">
                  <c:v>0.25</c:v>
                </c:pt>
                <c:pt idx="381">
                  <c:v>0.25</c:v>
                </c:pt>
                <c:pt idx="382">
                  <c:v>0.25</c:v>
                </c:pt>
                <c:pt idx="383">
                  <c:v>0.25</c:v>
                </c:pt>
                <c:pt idx="384">
                  <c:v>0.25</c:v>
                </c:pt>
                <c:pt idx="385">
                  <c:v>0.25</c:v>
                </c:pt>
                <c:pt idx="386">
                  <c:v>0.25</c:v>
                </c:pt>
                <c:pt idx="387">
                  <c:v>0.25</c:v>
                </c:pt>
                <c:pt idx="388">
                  <c:v>0.25</c:v>
                </c:pt>
                <c:pt idx="389">
                  <c:v>0.25</c:v>
                </c:pt>
                <c:pt idx="390">
                  <c:v>0.25</c:v>
                </c:pt>
                <c:pt idx="391">
                  <c:v>0.25</c:v>
                </c:pt>
                <c:pt idx="392">
                  <c:v>0.25</c:v>
                </c:pt>
                <c:pt idx="393">
                  <c:v>0.25</c:v>
                </c:pt>
                <c:pt idx="394">
                  <c:v>0.25</c:v>
                </c:pt>
                <c:pt idx="395">
                  <c:v>0.25</c:v>
                </c:pt>
                <c:pt idx="396">
                  <c:v>0.25</c:v>
                </c:pt>
                <c:pt idx="397">
                  <c:v>0.25</c:v>
                </c:pt>
                <c:pt idx="398">
                  <c:v>0.25</c:v>
                </c:pt>
                <c:pt idx="399">
                  <c:v>0.25</c:v>
                </c:pt>
                <c:pt idx="400">
                  <c:v>0.25</c:v>
                </c:pt>
                <c:pt idx="401">
                  <c:v>0.25</c:v>
                </c:pt>
                <c:pt idx="402">
                  <c:v>0.25</c:v>
                </c:pt>
                <c:pt idx="403">
                  <c:v>0.25</c:v>
                </c:pt>
                <c:pt idx="404">
                  <c:v>0.25</c:v>
                </c:pt>
                <c:pt idx="405">
                  <c:v>0.25</c:v>
                </c:pt>
                <c:pt idx="406">
                  <c:v>0.25</c:v>
                </c:pt>
                <c:pt idx="407">
                  <c:v>0.25</c:v>
                </c:pt>
                <c:pt idx="408">
                  <c:v>0.25</c:v>
                </c:pt>
                <c:pt idx="409">
                  <c:v>0.25</c:v>
                </c:pt>
                <c:pt idx="410">
                  <c:v>0.25</c:v>
                </c:pt>
                <c:pt idx="411">
                  <c:v>0.25</c:v>
                </c:pt>
                <c:pt idx="412">
                  <c:v>0.25</c:v>
                </c:pt>
                <c:pt idx="413">
                  <c:v>0.25</c:v>
                </c:pt>
                <c:pt idx="414">
                  <c:v>0.25</c:v>
                </c:pt>
                <c:pt idx="415">
                  <c:v>0.25</c:v>
                </c:pt>
                <c:pt idx="416">
                  <c:v>0.25</c:v>
                </c:pt>
                <c:pt idx="417">
                  <c:v>0.25</c:v>
                </c:pt>
                <c:pt idx="418">
                  <c:v>0.25</c:v>
                </c:pt>
                <c:pt idx="419">
                  <c:v>0.25</c:v>
                </c:pt>
                <c:pt idx="420">
                  <c:v>0.25</c:v>
                </c:pt>
                <c:pt idx="421">
                  <c:v>0.25</c:v>
                </c:pt>
                <c:pt idx="422">
                  <c:v>0.25</c:v>
                </c:pt>
                <c:pt idx="423">
                  <c:v>0.25</c:v>
                </c:pt>
                <c:pt idx="424">
                  <c:v>0.25</c:v>
                </c:pt>
                <c:pt idx="425">
                  <c:v>0.25</c:v>
                </c:pt>
                <c:pt idx="426">
                  <c:v>0.25</c:v>
                </c:pt>
                <c:pt idx="427">
                  <c:v>0.25</c:v>
                </c:pt>
                <c:pt idx="428">
                  <c:v>0.25</c:v>
                </c:pt>
                <c:pt idx="429">
                  <c:v>0.25</c:v>
                </c:pt>
                <c:pt idx="430">
                  <c:v>0.25</c:v>
                </c:pt>
                <c:pt idx="431">
                  <c:v>0.25</c:v>
                </c:pt>
                <c:pt idx="432">
                  <c:v>0.25</c:v>
                </c:pt>
                <c:pt idx="433">
                  <c:v>0.25</c:v>
                </c:pt>
                <c:pt idx="434">
                  <c:v>0.25</c:v>
                </c:pt>
                <c:pt idx="435">
                  <c:v>0.25</c:v>
                </c:pt>
                <c:pt idx="436">
                  <c:v>0.25</c:v>
                </c:pt>
                <c:pt idx="437">
                  <c:v>0.25</c:v>
                </c:pt>
                <c:pt idx="438">
                  <c:v>0.25</c:v>
                </c:pt>
                <c:pt idx="439">
                  <c:v>0.25</c:v>
                </c:pt>
                <c:pt idx="440">
                  <c:v>0.25</c:v>
                </c:pt>
                <c:pt idx="441">
                  <c:v>0.25</c:v>
                </c:pt>
                <c:pt idx="442">
                  <c:v>0.25</c:v>
                </c:pt>
                <c:pt idx="443">
                  <c:v>0.25</c:v>
                </c:pt>
                <c:pt idx="444">
                  <c:v>0.25</c:v>
                </c:pt>
                <c:pt idx="445">
                  <c:v>0.25</c:v>
                </c:pt>
                <c:pt idx="446">
                  <c:v>0.25</c:v>
                </c:pt>
                <c:pt idx="447">
                  <c:v>0.25</c:v>
                </c:pt>
                <c:pt idx="448">
                  <c:v>0.25</c:v>
                </c:pt>
                <c:pt idx="449">
                  <c:v>0.25</c:v>
                </c:pt>
                <c:pt idx="450">
                  <c:v>0.25</c:v>
                </c:pt>
                <c:pt idx="451">
                  <c:v>0.25</c:v>
                </c:pt>
                <c:pt idx="452">
                  <c:v>0.25</c:v>
                </c:pt>
                <c:pt idx="453">
                  <c:v>0.25</c:v>
                </c:pt>
                <c:pt idx="454">
                  <c:v>0.25</c:v>
                </c:pt>
                <c:pt idx="455">
                  <c:v>0.25</c:v>
                </c:pt>
                <c:pt idx="456">
                  <c:v>0.25</c:v>
                </c:pt>
                <c:pt idx="457">
                  <c:v>0.25</c:v>
                </c:pt>
                <c:pt idx="458">
                  <c:v>0.25</c:v>
                </c:pt>
                <c:pt idx="459">
                  <c:v>0.25</c:v>
                </c:pt>
                <c:pt idx="460">
                  <c:v>0.25</c:v>
                </c:pt>
                <c:pt idx="461">
                  <c:v>0.25</c:v>
                </c:pt>
                <c:pt idx="462">
                  <c:v>0.25</c:v>
                </c:pt>
                <c:pt idx="463">
                  <c:v>0.25</c:v>
                </c:pt>
                <c:pt idx="464">
                  <c:v>0.25</c:v>
                </c:pt>
                <c:pt idx="465">
                  <c:v>0.25</c:v>
                </c:pt>
                <c:pt idx="466">
                  <c:v>0.25</c:v>
                </c:pt>
                <c:pt idx="467">
                  <c:v>0.25</c:v>
                </c:pt>
                <c:pt idx="468">
                  <c:v>0.25</c:v>
                </c:pt>
                <c:pt idx="469">
                  <c:v>0.25</c:v>
                </c:pt>
                <c:pt idx="470">
                  <c:v>0.25</c:v>
                </c:pt>
                <c:pt idx="471">
                  <c:v>0.25</c:v>
                </c:pt>
                <c:pt idx="472">
                  <c:v>0.25</c:v>
                </c:pt>
                <c:pt idx="473">
                  <c:v>0.25</c:v>
                </c:pt>
                <c:pt idx="474">
                  <c:v>0.25</c:v>
                </c:pt>
                <c:pt idx="475">
                  <c:v>0.25</c:v>
                </c:pt>
                <c:pt idx="476">
                  <c:v>0.25</c:v>
                </c:pt>
                <c:pt idx="477">
                  <c:v>0.25</c:v>
                </c:pt>
                <c:pt idx="478">
                  <c:v>0.25</c:v>
                </c:pt>
                <c:pt idx="479">
                  <c:v>0.25</c:v>
                </c:pt>
                <c:pt idx="480">
                  <c:v>0.25</c:v>
                </c:pt>
                <c:pt idx="481">
                  <c:v>0.25</c:v>
                </c:pt>
                <c:pt idx="482">
                  <c:v>0.25</c:v>
                </c:pt>
                <c:pt idx="483">
                  <c:v>0.25</c:v>
                </c:pt>
                <c:pt idx="484">
                  <c:v>0.25</c:v>
                </c:pt>
                <c:pt idx="485">
                  <c:v>0.25</c:v>
                </c:pt>
                <c:pt idx="486">
                  <c:v>0.25</c:v>
                </c:pt>
                <c:pt idx="487">
                  <c:v>0.25</c:v>
                </c:pt>
                <c:pt idx="488">
                  <c:v>0.25</c:v>
                </c:pt>
                <c:pt idx="489">
                  <c:v>0.25</c:v>
                </c:pt>
                <c:pt idx="490">
                  <c:v>0.25</c:v>
                </c:pt>
                <c:pt idx="491">
                  <c:v>0.25</c:v>
                </c:pt>
                <c:pt idx="492">
                  <c:v>0.25</c:v>
                </c:pt>
                <c:pt idx="493">
                  <c:v>0.25</c:v>
                </c:pt>
                <c:pt idx="494">
                  <c:v>0.25</c:v>
                </c:pt>
                <c:pt idx="495">
                  <c:v>0.25</c:v>
                </c:pt>
                <c:pt idx="496">
                  <c:v>0.25</c:v>
                </c:pt>
                <c:pt idx="497">
                  <c:v>0.25</c:v>
                </c:pt>
                <c:pt idx="498">
                  <c:v>0.25</c:v>
                </c:pt>
                <c:pt idx="499">
                  <c:v>0.25</c:v>
                </c:pt>
                <c:pt idx="500">
                  <c:v>0.25</c:v>
                </c:pt>
                <c:pt idx="501">
                  <c:v>0.25</c:v>
                </c:pt>
                <c:pt idx="502">
                  <c:v>0.25</c:v>
                </c:pt>
                <c:pt idx="503">
                  <c:v>0.25</c:v>
                </c:pt>
                <c:pt idx="504">
                  <c:v>0.25</c:v>
                </c:pt>
                <c:pt idx="505">
                  <c:v>0.25</c:v>
                </c:pt>
                <c:pt idx="506">
                  <c:v>0.25</c:v>
                </c:pt>
                <c:pt idx="507">
                  <c:v>0.25</c:v>
                </c:pt>
                <c:pt idx="508">
                  <c:v>0.25</c:v>
                </c:pt>
                <c:pt idx="509">
                  <c:v>0.25</c:v>
                </c:pt>
                <c:pt idx="510">
                  <c:v>0.25</c:v>
                </c:pt>
                <c:pt idx="511">
                  <c:v>0.25</c:v>
                </c:pt>
                <c:pt idx="512">
                  <c:v>0.25</c:v>
                </c:pt>
                <c:pt idx="513">
                  <c:v>0.25</c:v>
                </c:pt>
                <c:pt idx="514">
                  <c:v>0.25</c:v>
                </c:pt>
                <c:pt idx="515">
                  <c:v>0.25</c:v>
                </c:pt>
                <c:pt idx="516">
                  <c:v>0.25</c:v>
                </c:pt>
                <c:pt idx="517">
                  <c:v>0.25</c:v>
                </c:pt>
                <c:pt idx="518">
                  <c:v>0.25</c:v>
                </c:pt>
                <c:pt idx="519">
                  <c:v>0.25</c:v>
                </c:pt>
                <c:pt idx="520">
                  <c:v>0.25</c:v>
                </c:pt>
                <c:pt idx="521">
                  <c:v>0.25</c:v>
                </c:pt>
                <c:pt idx="522">
                  <c:v>0.25</c:v>
                </c:pt>
                <c:pt idx="523">
                  <c:v>0.25</c:v>
                </c:pt>
                <c:pt idx="524">
                  <c:v>0.25</c:v>
                </c:pt>
                <c:pt idx="525">
                  <c:v>0.25</c:v>
                </c:pt>
                <c:pt idx="526">
                  <c:v>0.25</c:v>
                </c:pt>
                <c:pt idx="527">
                  <c:v>0.25</c:v>
                </c:pt>
                <c:pt idx="528">
                  <c:v>0.25</c:v>
                </c:pt>
                <c:pt idx="529">
                  <c:v>0.25</c:v>
                </c:pt>
                <c:pt idx="530">
                  <c:v>0.25</c:v>
                </c:pt>
                <c:pt idx="531">
                  <c:v>0.25</c:v>
                </c:pt>
                <c:pt idx="532">
                  <c:v>0.25</c:v>
                </c:pt>
                <c:pt idx="533">
                  <c:v>0.25</c:v>
                </c:pt>
                <c:pt idx="534">
                  <c:v>0.25</c:v>
                </c:pt>
                <c:pt idx="535">
                  <c:v>0.25</c:v>
                </c:pt>
                <c:pt idx="536">
                  <c:v>0.25</c:v>
                </c:pt>
                <c:pt idx="537">
                  <c:v>0.25</c:v>
                </c:pt>
                <c:pt idx="538">
                  <c:v>0.25</c:v>
                </c:pt>
                <c:pt idx="539">
                  <c:v>0.25</c:v>
                </c:pt>
                <c:pt idx="540">
                  <c:v>0.25</c:v>
                </c:pt>
                <c:pt idx="541">
                  <c:v>0.25</c:v>
                </c:pt>
                <c:pt idx="542">
                  <c:v>0.25</c:v>
                </c:pt>
                <c:pt idx="543">
                  <c:v>0.25</c:v>
                </c:pt>
                <c:pt idx="544">
                  <c:v>0.25</c:v>
                </c:pt>
                <c:pt idx="545">
                  <c:v>0.25</c:v>
                </c:pt>
                <c:pt idx="546">
                  <c:v>0.25</c:v>
                </c:pt>
                <c:pt idx="547">
                  <c:v>0.25</c:v>
                </c:pt>
                <c:pt idx="548">
                  <c:v>0.25</c:v>
                </c:pt>
                <c:pt idx="549">
                  <c:v>0.25</c:v>
                </c:pt>
                <c:pt idx="550">
                  <c:v>0.25</c:v>
                </c:pt>
                <c:pt idx="551">
                  <c:v>0.25</c:v>
                </c:pt>
                <c:pt idx="552">
                  <c:v>0.25</c:v>
                </c:pt>
                <c:pt idx="553">
                  <c:v>0.25</c:v>
                </c:pt>
                <c:pt idx="554">
                  <c:v>0.25</c:v>
                </c:pt>
                <c:pt idx="555">
                  <c:v>0.25</c:v>
                </c:pt>
                <c:pt idx="556">
                  <c:v>0.25</c:v>
                </c:pt>
                <c:pt idx="557">
                  <c:v>0.25</c:v>
                </c:pt>
                <c:pt idx="558">
                  <c:v>0.25</c:v>
                </c:pt>
                <c:pt idx="559">
                  <c:v>0.25</c:v>
                </c:pt>
                <c:pt idx="560">
                  <c:v>0.25</c:v>
                </c:pt>
                <c:pt idx="561">
                  <c:v>0.25</c:v>
                </c:pt>
                <c:pt idx="562">
                  <c:v>0.25</c:v>
                </c:pt>
                <c:pt idx="563">
                  <c:v>0.25</c:v>
                </c:pt>
                <c:pt idx="564">
                  <c:v>0.25</c:v>
                </c:pt>
                <c:pt idx="565">
                  <c:v>0.25</c:v>
                </c:pt>
                <c:pt idx="566">
                  <c:v>0.25</c:v>
                </c:pt>
                <c:pt idx="567">
                  <c:v>0.25</c:v>
                </c:pt>
                <c:pt idx="568">
                  <c:v>0.25</c:v>
                </c:pt>
                <c:pt idx="569">
                  <c:v>0.25</c:v>
                </c:pt>
                <c:pt idx="570">
                  <c:v>0.25</c:v>
                </c:pt>
                <c:pt idx="571">
                  <c:v>0.25</c:v>
                </c:pt>
                <c:pt idx="572">
                  <c:v>0.25</c:v>
                </c:pt>
                <c:pt idx="573">
                  <c:v>0.25</c:v>
                </c:pt>
                <c:pt idx="574">
                  <c:v>0.25</c:v>
                </c:pt>
                <c:pt idx="575">
                  <c:v>0.25</c:v>
                </c:pt>
                <c:pt idx="576">
                  <c:v>0.25</c:v>
                </c:pt>
                <c:pt idx="577">
                  <c:v>0.25</c:v>
                </c:pt>
                <c:pt idx="578">
                  <c:v>0.25</c:v>
                </c:pt>
                <c:pt idx="579">
                  <c:v>0.25</c:v>
                </c:pt>
                <c:pt idx="580">
                  <c:v>0.25</c:v>
                </c:pt>
                <c:pt idx="581">
                  <c:v>0.25</c:v>
                </c:pt>
                <c:pt idx="582">
                  <c:v>0.25</c:v>
                </c:pt>
                <c:pt idx="583">
                  <c:v>0.25</c:v>
                </c:pt>
                <c:pt idx="584">
                  <c:v>0.25</c:v>
                </c:pt>
                <c:pt idx="585">
                  <c:v>0.25</c:v>
                </c:pt>
                <c:pt idx="586">
                  <c:v>0.25</c:v>
                </c:pt>
                <c:pt idx="587">
                  <c:v>0.25</c:v>
                </c:pt>
                <c:pt idx="588">
                  <c:v>0.25</c:v>
                </c:pt>
                <c:pt idx="589">
                  <c:v>0.25</c:v>
                </c:pt>
                <c:pt idx="590">
                  <c:v>0.25</c:v>
                </c:pt>
                <c:pt idx="591">
                  <c:v>0.25</c:v>
                </c:pt>
                <c:pt idx="592">
                  <c:v>0.25</c:v>
                </c:pt>
                <c:pt idx="593">
                  <c:v>0.25</c:v>
                </c:pt>
                <c:pt idx="594">
                  <c:v>0.25</c:v>
                </c:pt>
                <c:pt idx="595">
                  <c:v>0.25</c:v>
                </c:pt>
                <c:pt idx="596">
                  <c:v>0.25</c:v>
                </c:pt>
                <c:pt idx="597">
                  <c:v>0.25</c:v>
                </c:pt>
                <c:pt idx="598">
                  <c:v>0.25</c:v>
                </c:pt>
                <c:pt idx="599">
                  <c:v>0.25</c:v>
                </c:pt>
                <c:pt idx="600">
                  <c:v>0.25</c:v>
                </c:pt>
                <c:pt idx="601">
                  <c:v>0.25</c:v>
                </c:pt>
                <c:pt idx="602">
                  <c:v>0.25</c:v>
                </c:pt>
                <c:pt idx="603">
                  <c:v>0.25</c:v>
                </c:pt>
                <c:pt idx="604">
                  <c:v>0.25</c:v>
                </c:pt>
                <c:pt idx="605">
                  <c:v>0.25</c:v>
                </c:pt>
                <c:pt idx="606">
                  <c:v>0.25</c:v>
                </c:pt>
                <c:pt idx="607">
                  <c:v>0.25</c:v>
                </c:pt>
                <c:pt idx="608">
                  <c:v>0.25</c:v>
                </c:pt>
                <c:pt idx="609">
                  <c:v>0.25</c:v>
                </c:pt>
                <c:pt idx="610">
                  <c:v>0.25</c:v>
                </c:pt>
                <c:pt idx="611">
                  <c:v>0.25</c:v>
                </c:pt>
                <c:pt idx="612">
                  <c:v>0.25</c:v>
                </c:pt>
                <c:pt idx="613">
                  <c:v>0.25</c:v>
                </c:pt>
                <c:pt idx="614">
                  <c:v>0.25</c:v>
                </c:pt>
                <c:pt idx="615">
                  <c:v>0.25</c:v>
                </c:pt>
                <c:pt idx="616">
                  <c:v>0.25</c:v>
                </c:pt>
                <c:pt idx="617">
                  <c:v>0.25</c:v>
                </c:pt>
                <c:pt idx="618">
                  <c:v>0.25</c:v>
                </c:pt>
                <c:pt idx="619">
                  <c:v>0.25</c:v>
                </c:pt>
                <c:pt idx="620">
                  <c:v>0.25</c:v>
                </c:pt>
                <c:pt idx="621">
                  <c:v>0.25</c:v>
                </c:pt>
                <c:pt idx="622">
                  <c:v>0.25</c:v>
                </c:pt>
                <c:pt idx="623">
                  <c:v>0.25</c:v>
                </c:pt>
                <c:pt idx="624">
                  <c:v>0.25</c:v>
                </c:pt>
                <c:pt idx="625">
                  <c:v>0.25</c:v>
                </c:pt>
                <c:pt idx="626">
                  <c:v>0.25</c:v>
                </c:pt>
                <c:pt idx="627">
                  <c:v>0.25</c:v>
                </c:pt>
                <c:pt idx="628">
                  <c:v>0.25</c:v>
                </c:pt>
                <c:pt idx="629">
                  <c:v>0.25</c:v>
                </c:pt>
                <c:pt idx="630">
                  <c:v>0.25</c:v>
                </c:pt>
                <c:pt idx="631">
                  <c:v>0.25</c:v>
                </c:pt>
                <c:pt idx="632">
                  <c:v>0.25</c:v>
                </c:pt>
                <c:pt idx="633">
                  <c:v>0.25</c:v>
                </c:pt>
                <c:pt idx="634">
                  <c:v>0.25</c:v>
                </c:pt>
                <c:pt idx="635">
                  <c:v>0.25</c:v>
                </c:pt>
                <c:pt idx="636">
                  <c:v>0.25</c:v>
                </c:pt>
                <c:pt idx="637">
                  <c:v>0.25</c:v>
                </c:pt>
                <c:pt idx="638">
                  <c:v>0.25</c:v>
                </c:pt>
                <c:pt idx="639">
                  <c:v>0.25</c:v>
                </c:pt>
                <c:pt idx="640">
                  <c:v>0.25</c:v>
                </c:pt>
                <c:pt idx="641">
                  <c:v>0.25</c:v>
                </c:pt>
                <c:pt idx="642">
                  <c:v>0.25</c:v>
                </c:pt>
                <c:pt idx="643">
                  <c:v>0.25</c:v>
                </c:pt>
                <c:pt idx="644">
                  <c:v>0.25</c:v>
                </c:pt>
                <c:pt idx="645">
                  <c:v>0.25</c:v>
                </c:pt>
                <c:pt idx="646">
                  <c:v>0.25</c:v>
                </c:pt>
                <c:pt idx="647">
                  <c:v>0.25</c:v>
                </c:pt>
                <c:pt idx="648">
                  <c:v>0.25</c:v>
                </c:pt>
                <c:pt idx="649">
                  <c:v>0.25</c:v>
                </c:pt>
                <c:pt idx="650">
                  <c:v>0.25</c:v>
                </c:pt>
                <c:pt idx="651">
                  <c:v>0.25</c:v>
                </c:pt>
                <c:pt idx="652">
                  <c:v>0.25</c:v>
                </c:pt>
                <c:pt idx="653">
                  <c:v>0.25</c:v>
                </c:pt>
                <c:pt idx="654">
                  <c:v>0.25</c:v>
                </c:pt>
                <c:pt idx="655">
                  <c:v>0.25</c:v>
                </c:pt>
                <c:pt idx="656">
                  <c:v>0.25</c:v>
                </c:pt>
                <c:pt idx="657">
                  <c:v>0.25</c:v>
                </c:pt>
                <c:pt idx="658">
                  <c:v>0.25</c:v>
                </c:pt>
                <c:pt idx="659">
                  <c:v>0.25</c:v>
                </c:pt>
                <c:pt idx="660">
                  <c:v>0.25</c:v>
                </c:pt>
                <c:pt idx="661">
                  <c:v>0.25</c:v>
                </c:pt>
                <c:pt idx="662">
                  <c:v>0.25</c:v>
                </c:pt>
                <c:pt idx="663">
                  <c:v>0.25</c:v>
                </c:pt>
                <c:pt idx="664">
                  <c:v>0.25</c:v>
                </c:pt>
                <c:pt idx="665">
                  <c:v>0.25</c:v>
                </c:pt>
                <c:pt idx="666">
                  <c:v>0.25</c:v>
                </c:pt>
                <c:pt idx="667">
                  <c:v>0.25</c:v>
                </c:pt>
                <c:pt idx="668">
                  <c:v>0.25</c:v>
                </c:pt>
                <c:pt idx="669">
                  <c:v>0.25</c:v>
                </c:pt>
                <c:pt idx="670">
                  <c:v>0.25</c:v>
                </c:pt>
                <c:pt idx="671">
                  <c:v>0.25</c:v>
                </c:pt>
                <c:pt idx="672">
                  <c:v>0.25</c:v>
                </c:pt>
                <c:pt idx="673">
                  <c:v>0.25</c:v>
                </c:pt>
                <c:pt idx="674">
                  <c:v>0.25</c:v>
                </c:pt>
                <c:pt idx="675">
                  <c:v>0.25</c:v>
                </c:pt>
                <c:pt idx="676">
                  <c:v>0.25</c:v>
                </c:pt>
                <c:pt idx="677">
                  <c:v>0.25</c:v>
                </c:pt>
                <c:pt idx="678">
                  <c:v>0.25</c:v>
                </c:pt>
                <c:pt idx="679">
                  <c:v>0.25</c:v>
                </c:pt>
                <c:pt idx="680">
                  <c:v>0.25</c:v>
                </c:pt>
                <c:pt idx="681">
                  <c:v>0.25</c:v>
                </c:pt>
                <c:pt idx="682">
                  <c:v>0.25</c:v>
                </c:pt>
                <c:pt idx="683">
                  <c:v>0.25</c:v>
                </c:pt>
                <c:pt idx="684">
                  <c:v>0.25</c:v>
                </c:pt>
                <c:pt idx="685">
                  <c:v>0.25</c:v>
                </c:pt>
                <c:pt idx="686">
                  <c:v>0.25</c:v>
                </c:pt>
                <c:pt idx="687">
                  <c:v>0.25</c:v>
                </c:pt>
                <c:pt idx="688">
                  <c:v>0.25</c:v>
                </c:pt>
                <c:pt idx="689">
                  <c:v>0.25</c:v>
                </c:pt>
                <c:pt idx="690">
                  <c:v>0.25</c:v>
                </c:pt>
                <c:pt idx="691">
                  <c:v>0.25</c:v>
                </c:pt>
                <c:pt idx="692">
                  <c:v>0.25</c:v>
                </c:pt>
                <c:pt idx="693">
                  <c:v>0.25</c:v>
                </c:pt>
                <c:pt idx="694">
                  <c:v>0.25</c:v>
                </c:pt>
                <c:pt idx="695">
                  <c:v>0.25</c:v>
                </c:pt>
                <c:pt idx="696">
                  <c:v>0.25</c:v>
                </c:pt>
                <c:pt idx="697">
                  <c:v>0.25</c:v>
                </c:pt>
                <c:pt idx="698">
                  <c:v>0.25</c:v>
                </c:pt>
                <c:pt idx="699">
                  <c:v>0.25</c:v>
                </c:pt>
                <c:pt idx="700">
                  <c:v>0.25</c:v>
                </c:pt>
                <c:pt idx="701">
                  <c:v>0.25</c:v>
                </c:pt>
                <c:pt idx="702">
                  <c:v>0.25</c:v>
                </c:pt>
                <c:pt idx="703">
                  <c:v>0.25</c:v>
                </c:pt>
                <c:pt idx="704">
                  <c:v>0.25</c:v>
                </c:pt>
                <c:pt idx="705">
                  <c:v>0.25</c:v>
                </c:pt>
                <c:pt idx="706">
                  <c:v>0.25</c:v>
                </c:pt>
                <c:pt idx="707">
                  <c:v>0.25</c:v>
                </c:pt>
                <c:pt idx="708">
                  <c:v>0.25</c:v>
                </c:pt>
                <c:pt idx="709">
                  <c:v>0.25</c:v>
                </c:pt>
                <c:pt idx="710">
                  <c:v>0.25</c:v>
                </c:pt>
                <c:pt idx="711">
                  <c:v>0.25</c:v>
                </c:pt>
                <c:pt idx="712">
                  <c:v>0.25</c:v>
                </c:pt>
                <c:pt idx="713">
                  <c:v>0.25</c:v>
                </c:pt>
                <c:pt idx="714">
                  <c:v>0.25</c:v>
                </c:pt>
                <c:pt idx="715">
                  <c:v>0.25</c:v>
                </c:pt>
                <c:pt idx="716">
                  <c:v>0.25</c:v>
                </c:pt>
                <c:pt idx="717">
                  <c:v>0.25</c:v>
                </c:pt>
                <c:pt idx="718">
                  <c:v>0.25</c:v>
                </c:pt>
                <c:pt idx="719">
                  <c:v>0.25</c:v>
                </c:pt>
                <c:pt idx="720">
                  <c:v>0.25</c:v>
                </c:pt>
                <c:pt idx="721">
                  <c:v>0.25</c:v>
                </c:pt>
                <c:pt idx="722">
                  <c:v>0.25</c:v>
                </c:pt>
                <c:pt idx="723">
                  <c:v>0.25</c:v>
                </c:pt>
                <c:pt idx="724">
                  <c:v>0.25</c:v>
                </c:pt>
                <c:pt idx="725">
                  <c:v>0.25</c:v>
                </c:pt>
                <c:pt idx="726">
                  <c:v>0.25</c:v>
                </c:pt>
                <c:pt idx="727">
                  <c:v>0.25</c:v>
                </c:pt>
                <c:pt idx="728">
                  <c:v>0.25</c:v>
                </c:pt>
                <c:pt idx="729">
                  <c:v>0.25</c:v>
                </c:pt>
                <c:pt idx="730">
                  <c:v>0.25</c:v>
                </c:pt>
                <c:pt idx="731">
                  <c:v>0.25</c:v>
                </c:pt>
                <c:pt idx="732">
                  <c:v>0.25</c:v>
                </c:pt>
                <c:pt idx="733">
                  <c:v>0.25</c:v>
                </c:pt>
                <c:pt idx="734">
                  <c:v>0.25</c:v>
                </c:pt>
                <c:pt idx="735">
                  <c:v>0.25</c:v>
                </c:pt>
                <c:pt idx="736">
                  <c:v>0.25</c:v>
                </c:pt>
                <c:pt idx="737">
                  <c:v>0.25</c:v>
                </c:pt>
                <c:pt idx="738">
                  <c:v>0.25</c:v>
                </c:pt>
                <c:pt idx="739">
                  <c:v>0.25</c:v>
                </c:pt>
                <c:pt idx="740">
                  <c:v>0.25</c:v>
                </c:pt>
                <c:pt idx="741">
                  <c:v>0.25</c:v>
                </c:pt>
                <c:pt idx="742">
                  <c:v>0.25</c:v>
                </c:pt>
                <c:pt idx="743">
                  <c:v>0.25</c:v>
                </c:pt>
                <c:pt idx="744">
                  <c:v>0.25</c:v>
                </c:pt>
                <c:pt idx="745">
                  <c:v>0.25</c:v>
                </c:pt>
                <c:pt idx="746">
                  <c:v>0.25</c:v>
                </c:pt>
                <c:pt idx="747">
                  <c:v>0.25</c:v>
                </c:pt>
                <c:pt idx="748">
                  <c:v>0.25</c:v>
                </c:pt>
                <c:pt idx="749">
                  <c:v>0.25</c:v>
                </c:pt>
                <c:pt idx="750">
                  <c:v>0.25</c:v>
                </c:pt>
                <c:pt idx="751">
                  <c:v>0.25</c:v>
                </c:pt>
                <c:pt idx="752">
                  <c:v>0.25</c:v>
                </c:pt>
                <c:pt idx="753">
                  <c:v>0.25</c:v>
                </c:pt>
                <c:pt idx="754">
                  <c:v>0.25</c:v>
                </c:pt>
                <c:pt idx="755">
                  <c:v>0.25</c:v>
                </c:pt>
                <c:pt idx="756">
                  <c:v>0.25</c:v>
                </c:pt>
                <c:pt idx="757">
                  <c:v>0.25</c:v>
                </c:pt>
                <c:pt idx="758">
                  <c:v>0.25</c:v>
                </c:pt>
                <c:pt idx="759">
                  <c:v>0.25</c:v>
                </c:pt>
                <c:pt idx="760">
                  <c:v>0.25</c:v>
                </c:pt>
                <c:pt idx="761">
                  <c:v>0.25</c:v>
                </c:pt>
                <c:pt idx="762">
                  <c:v>0.25</c:v>
                </c:pt>
                <c:pt idx="763">
                  <c:v>0.25</c:v>
                </c:pt>
                <c:pt idx="764">
                  <c:v>0.25</c:v>
                </c:pt>
                <c:pt idx="765">
                  <c:v>0.25</c:v>
                </c:pt>
                <c:pt idx="766">
                  <c:v>0.25</c:v>
                </c:pt>
                <c:pt idx="767">
                  <c:v>0.25</c:v>
                </c:pt>
                <c:pt idx="768">
                  <c:v>0.25</c:v>
                </c:pt>
                <c:pt idx="769">
                  <c:v>0.25</c:v>
                </c:pt>
                <c:pt idx="770">
                  <c:v>0.25</c:v>
                </c:pt>
                <c:pt idx="771">
                  <c:v>0.25</c:v>
                </c:pt>
                <c:pt idx="772">
                  <c:v>0.25</c:v>
                </c:pt>
                <c:pt idx="773">
                  <c:v>0.25</c:v>
                </c:pt>
                <c:pt idx="774">
                  <c:v>0.25</c:v>
                </c:pt>
                <c:pt idx="775">
                  <c:v>0.25</c:v>
                </c:pt>
                <c:pt idx="776">
                  <c:v>0.25</c:v>
                </c:pt>
                <c:pt idx="777">
                  <c:v>0.25</c:v>
                </c:pt>
                <c:pt idx="778">
                  <c:v>0.25</c:v>
                </c:pt>
                <c:pt idx="779">
                  <c:v>0.25</c:v>
                </c:pt>
                <c:pt idx="780">
                  <c:v>0.25</c:v>
                </c:pt>
                <c:pt idx="781">
                  <c:v>0.25</c:v>
                </c:pt>
                <c:pt idx="782">
                  <c:v>0.25</c:v>
                </c:pt>
                <c:pt idx="783">
                  <c:v>0.25</c:v>
                </c:pt>
                <c:pt idx="784">
                  <c:v>0.25</c:v>
                </c:pt>
                <c:pt idx="785">
                  <c:v>0.25</c:v>
                </c:pt>
                <c:pt idx="786">
                  <c:v>0.25</c:v>
                </c:pt>
                <c:pt idx="787">
                  <c:v>0.25</c:v>
                </c:pt>
                <c:pt idx="788">
                  <c:v>0.25</c:v>
                </c:pt>
                <c:pt idx="789">
                  <c:v>0.25</c:v>
                </c:pt>
                <c:pt idx="790">
                  <c:v>0.25</c:v>
                </c:pt>
                <c:pt idx="791">
                  <c:v>0.25</c:v>
                </c:pt>
                <c:pt idx="792">
                  <c:v>0.25</c:v>
                </c:pt>
                <c:pt idx="793">
                  <c:v>0.25</c:v>
                </c:pt>
                <c:pt idx="794">
                  <c:v>0.25</c:v>
                </c:pt>
                <c:pt idx="795">
                  <c:v>0.25</c:v>
                </c:pt>
                <c:pt idx="796">
                  <c:v>0.25</c:v>
                </c:pt>
                <c:pt idx="797">
                  <c:v>0.25</c:v>
                </c:pt>
                <c:pt idx="798">
                  <c:v>0.25</c:v>
                </c:pt>
                <c:pt idx="799">
                  <c:v>0.25</c:v>
                </c:pt>
                <c:pt idx="800">
                  <c:v>0.25</c:v>
                </c:pt>
                <c:pt idx="801">
                  <c:v>0.25</c:v>
                </c:pt>
                <c:pt idx="802">
                  <c:v>0.25</c:v>
                </c:pt>
                <c:pt idx="803">
                  <c:v>0.25</c:v>
                </c:pt>
                <c:pt idx="804">
                  <c:v>0.25</c:v>
                </c:pt>
                <c:pt idx="805">
                  <c:v>0.25</c:v>
                </c:pt>
                <c:pt idx="806">
                  <c:v>0.25</c:v>
                </c:pt>
                <c:pt idx="807">
                  <c:v>0.25</c:v>
                </c:pt>
                <c:pt idx="808">
                  <c:v>0.25</c:v>
                </c:pt>
                <c:pt idx="809">
                  <c:v>0.25</c:v>
                </c:pt>
                <c:pt idx="810">
                  <c:v>0.25</c:v>
                </c:pt>
                <c:pt idx="811">
                  <c:v>0.25</c:v>
                </c:pt>
                <c:pt idx="812">
                  <c:v>0.25</c:v>
                </c:pt>
                <c:pt idx="813">
                  <c:v>0.25</c:v>
                </c:pt>
                <c:pt idx="814">
                  <c:v>0.25</c:v>
                </c:pt>
                <c:pt idx="815">
                  <c:v>0.25</c:v>
                </c:pt>
                <c:pt idx="816">
                  <c:v>0.25</c:v>
                </c:pt>
                <c:pt idx="817">
                  <c:v>0.25</c:v>
                </c:pt>
                <c:pt idx="818">
                  <c:v>0.25</c:v>
                </c:pt>
                <c:pt idx="819">
                  <c:v>0.25</c:v>
                </c:pt>
                <c:pt idx="820">
                  <c:v>0.25</c:v>
                </c:pt>
                <c:pt idx="821">
                  <c:v>0.25</c:v>
                </c:pt>
                <c:pt idx="822">
                  <c:v>0.25</c:v>
                </c:pt>
                <c:pt idx="823">
                  <c:v>0.25</c:v>
                </c:pt>
                <c:pt idx="824">
                  <c:v>0.25</c:v>
                </c:pt>
                <c:pt idx="825">
                  <c:v>0.25</c:v>
                </c:pt>
                <c:pt idx="826">
                  <c:v>0.25</c:v>
                </c:pt>
                <c:pt idx="827">
                  <c:v>0.25</c:v>
                </c:pt>
                <c:pt idx="828">
                  <c:v>0.25</c:v>
                </c:pt>
                <c:pt idx="829">
                  <c:v>0.25</c:v>
                </c:pt>
                <c:pt idx="830">
                  <c:v>0.25</c:v>
                </c:pt>
                <c:pt idx="831">
                  <c:v>0.25</c:v>
                </c:pt>
                <c:pt idx="832">
                  <c:v>0.25</c:v>
                </c:pt>
                <c:pt idx="833">
                  <c:v>0.25</c:v>
                </c:pt>
                <c:pt idx="834">
                  <c:v>0.25</c:v>
                </c:pt>
                <c:pt idx="835">
                  <c:v>0.25</c:v>
                </c:pt>
                <c:pt idx="836">
                  <c:v>0.25</c:v>
                </c:pt>
                <c:pt idx="837">
                  <c:v>0.25</c:v>
                </c:pt>
                <c:pt idx="838">
                  <c:v>0.25</c:v>
                </c:pt>
                <c:pt idx="839">
                  <c:v>0.25</c:v>
                </c:pt>
                <c:pt idx="840">
                  <c:v>0.25</c:v>
                </c:pt>
                <c:pt idx="841">
                  <c:v>0.25</c:v>
                </c:pt>
                <c:pt idx="842">
                  <c:v>0.25</c:v>
                </c:pt>
                <c:pt idx="843">
                  <c:v>0.25</c:v>
                </c:pt>
                <c:pt idx="844">
                  <c:v>0.25</c:v>
                </c:pt>
                <c:pt idx="845">
                  <c:v>0.25</c:v>
                </c:pt>
                <c:pt idx="846">
                  <c:v>0.25</c:v>
                </c:pt>
                <c:pt idx="847">
                  <c:v>0.25</c:v>
                </c:pt>
                <c:pt idx="848">
                  <c:v>0.25</c:v>
                </c:pt>
                <c:pt idx="849">
                  <c:v>0.25</c:v>
                </c:pt>
                <c:pt idx="850">
                  <c:v>0.25</c:v>
                </c:pt>
                <c:pt idx="851">
                  <c:v>0.25</c:v>
                </c:pt>
                <c:pt idx="852">
                  <c:v>0.25</c:v>
                </c:pt>
                <c:pt idx="853">
                  <c:v>0.25</c:v>
                </c:pt>
                <c:pt idx="854">
                  <c:v>0.25</c:v>
                </c:pt>
                <c:pt idx="855">
                  <c:v>0.25</c:v>
                </c:pt>
                <c:pt idx="856">
                  <c:v>0.25</c:v>
                </c:pt>
                <c:pt idx="857">
                  <c:v>0.25</c:v>
                </c:pt>
                <c:pt idx="858">
                  <c:v>0.25</c:v>
                </c:pt>
                <c:pt idx="859">
                  <c:v>0.25</c:v>
                </c:pt>
                <c:pt idx="860">
                  <c:v>0.25</c:v>
                </c:pt>
                <c:pt idx="861">
                  <c:v>0.25</c:v>
                </c:pt>
                <c:pt idx="862">
                  <c:v>0.25</c:v>
                </c:pt>
                <c:pt idx="863">
                  <c:v>0.25</c:v>
                </c:pt>
                <c:pt idx="864">
                  <c:v>0.25</c:v>
                </c:pt>
                <c:pt idx="865">
                  <c:v>0.25</c:v>
                </c:pt>
                <c:pt idx="866">
                  <c:v>0.25</c:v>
                </c:pt>
                <c:pt idx="867">
                  <c:v>0.25</c:v>
                </c:pt>
                <c:pt idx="868">
                  <c:v>0.25</c:v>
                </c:pt>
                <c:pt idx="869">
                  <c:v>0.25</c:v>
                </c:pt>
                <c:pt idx="870">
                  <c:v>0.25</c:v>
                </c:pt>
                <c:pt idx="871">
                  <c:v>0.25</c:v>
                </c:pt>
                <c:pt idx="872">
                  <c:v>0.25</c:v>
                </c:pt>
                <c:pt idx="873">
                  <c:v>0.25</c:v>
                </c:pt>
                <c:pt idx="874">
                  <c:v>0.25</c:v>
                </c:pt>
                <c:pt idx="875">
                  <c:v>0.25</c:v>
                </c:pt>
                <c:pt idx="876">
                  <c:v>0.25</c:v>
                </c:pt>
                <c:pt idx="877">
                  <c:v>0.25</c:v>
                </c:pt>
                <c:pt idx="878">
                  <c:v>0.25</c:v>
                </c:pt>
                <c:pt idx="879">
                  <c:v>0.25</c:v>
                </c:pt>
                <c:pt idx="880">
                  <c:v>0.25</c:v>
                </c:pt>
                <c:pt idx="881">
                  <c:v>0.25</c:v>
                </c:pt>
                <c:pt idx="882">
                  <c:v>0.25</c:v>
                </c:pt>
                <c:pt idx="883">
                  <c:v>0.25</c:v>
                </c:pt>
                <c:pt idx="884">
                  <c:v>0.25</c:v>
                </c:pt>
                <c:pt idx="885">
                  <c:v>0.25</c:v>
                </c:pt>
                <c:pt idx="886">
                  <c:v>0.25</c:v>
                </c:pt>
                <c:pt idx="887">
                  <c:v>0.25</c:v>
                </c:pt>
                <c:pt idx="888">
                  <c:v>0.25</c:v>
                </c:pt>
                <c:pt idx="889">
                  <c:v>0.25</c:v>
                </c:pt>
                <c:pt idx="890">
                  <c:v>0.25</c:v>
                </c:pt>
                <c:pt idx="891">
                  <c:v>0.25</c:v>
                </c:pt>
                <c:pt idx="892">
                  <c:v>0.25</c:v>
                </c:pt>
                <c:pt idx="893">
                  <c:v>0.25</c:v>
                </c:pt>
                <c:pt idx="894">
                  <c:v>0.25</c:v>
                </c:pt>
                <c:pt idx="895">
                  <c:v>0.25</c:v>
                </c:pt>
                <c:pt idx="896">
                  <c:v>0.25</c:v>
                </c:pt>
                <c:pt idx="897">
                  <c:v>0.25</c:v>
                </c:pt>
                <c:pt idx="898">
                  <c:v>0.25</c:v>
                </c:pt>
                <c:pt idx="899">
                  <c:v>0.25</c:v>
                </c:pt>
                <c:pt idx="900">
                  <c:v>0.25</c:v>
                </c:pt>
                <c:pt idx="901">
                  <c:v>0.25</c:v>
                </c:pt>
                <c:pt idx="902">
                  <c:v>0.25</c:v>
                </c:pt>
                <c:pt idx="903">
                  <c:v>0.25</c:v>
                </c:pt>
                <c:pt idx="904">
                  <c:v>0.25</c:v>
                </c:pt>
                <c:pt idx="905">
                  <c:v>0.25</c:v>
                </c:pt>
                <c:pt idx="906">
                  <c:v>0.25</c:v>
                </c:pt>
                <c:pt idx="907">
                  <c:v>0.25</c:v>
                </c:pt>
                <c:pt idx="908">
                  <c:v>0.25</c:v>
                </c:pt>
                <c:pt idx="909">
                  <c:v>0.25</c:v>
                </c:pt>
                <c:pt idx="910">
                  <c:v>0.25</c:v>
                </c:pt>
                <c:pt idx="911">
                  <c:v>0.25</c:v>
                </c:pt>
                <c:pt idx="912">
                  <c:v>0.25</c:v>
                </c:pt>
                <c:pt idx="913">
                  <c:v>0.25</c:v>
                </c:pt>
                <c:pt idx="914">
                  <c:v>0.25</c:v>
                </c:pt>
                <c:pt idx="915">
                  <c:v>0.25</c:v>
                </c:pt>
                <c:pt idx="916">
                  <c:v>0.25</c:v>
                </c:pt>
                <c:pt idx="917">
                  <c:v>0.25</c:v>
                </c:pt>
                <c:pt idx="918">
                  <c:v>0.25</c:v>
                </c:pt>
                <c:pt idx="919">
                  <c:v>0.25</c:v>
                </c:pt>
                <c:pt idx="920">
                  <c:v>0.25</c:v>
                </c:pt>
                <c:pt idx="921">
                  <c:v>0.25</c:v>
                </c:pt>
                <c:pt idx="922">
                  <c:v>0.25</c:v>
                </c:pt>
                <c:pt idx="923">
                  <c:v>0.25</c:v>
                </c:pt>
                <c:pt idx="924">
                  <c:v>0.25</c:v>
                </c:pt>
                <c:pt idx="925">
                  <c:v>0.25</c:v>
                </c:pt>
                <c:pt idx="926">
                  <c:v>0.25</c:v>
                </c:pt>
                <c:pt idx="927">
                  <c:v>0.25</c:v>
                </c:pt>
                <c:pt idx="928">
                  <c:v>0.25</c:v>
                </c:pt>
                <c:pt idx="929">
                  <c:v>0.25</c:v>
                </c:pt>
                <c:pt idx="930">
                  <c:v>0.25</c:v>
                </c:pt>
                <c:pt idx="931">
                  <c:v>0.25</c:v>
                </c:pt>
                <c:pt idx="932">
                  <c:v>0.25</c:v>
                </c:pt>
                <c:pt idx="933">
                  <c:v>0.25</c:v>
                </c:pt>
                <c:pt idx="934">
                  <c:v>0.25</c:v>
                </c:pt>
                <c:pt idx="935">
                  <c:v>0.25</c:v>
                </c:pt>
                <c:pt idx="936">
                  <c:v>0.25</c:v>
                </c:pt>
                <c:pt idx="937">
                  <c:v>0.25</c:v>
                </c:pt>
                <c:pt idx="938">
                  <c:v>0.25</c:v>
                </c:pt>
                <c:pt idx="939">
                  <c:v>0.25</c:v>
                </c:pt>
                <c:pt idx="940">
                  <c:v>0.25</c:v>
                </c:pt>
                <c:pt idx="941">
                  <c:v>0.25</c:v>
                </c:pt>
                <c:pt idx="942">
                  <c:v>0.25</c:v>
                </c:pt>
                <c:pt idx="943">
                  <c:v>0.25</c:v>
                </c:pt>
                <c:pt idx="944">
                  <c:v>0.25</c:v>
                </c:pt>
                <c:pt idx="945">
                  <c:v>0.25</c:v>
                </c:pt>
                <c:pt idx="946">
                  <c:v>0.25</c:v>
                </c:pt>
                <c:pt idx="947">
                  <c:v>0.25</c:v>
                </c:pt>
                <c:pt idx="948">
                  <c:v>0.25</c:v>
                </c:pt>
                <c:pt idx="949">
                  <c:v>0.25</c:v>
                </c:pt>
                <c:pt idx="950">
                  <c:v>0.25</c:v>
                </c:pt>
                <c:pt idx="951">
                  <c:v>0.25</c:v>
                </c:pt>
                <c:pt idx="952">
                  <c:v>0.25</c:v>
                </c:pt>
                <c:pt idx="953">
                  <c:v>0.25</c:v>
                </c:pt>
                <c:pt idx="954">
                  <c:v>0.25</c:v>
                </c:pt>
                <c:pt idx="955">
                  <c:v>0.25</c:v>
                </c:pt>
                <c:pt idx="956">
                  <c:v>0.25</c:v>
                </c:pt>
                <c:pt idx="957">
                  <c:v>0.25</c:v>
                </c:pt>
                <c:pt idx="958">
                  <c:v>0.25</c:v>
                </c:pt>
                <c:pt idx="959">
                  <c:v>0.25</c:v>
                </c:pt>
                <c:pt idx="960">
                  <c:v>0.25</c:v>
                </c:pt>
                <c:pt idx="961">
                  <c:v>0.25</c:v>
                </c:pt>
                <c:pt idx="962">
                  <c:v>0.25</c:v>
                </c:pt>
                <c:pt idx="963">
                  <c:v>0.25</c:v>
                </c:pt>
                <c:pt idx="964">
                  <c:v>0.25</c:v>
                </c:pt>
                <c:pt idx="965">
                  <c:v>0.25</c:v>
                </c:pt>
                <c:pt idx="966">
                  <c:v>0.25</c:v>
                </c:pt>
                <c:pt idx="967">
                  <c:v>0.25</c:v>
                </c:pt>
                <c:pt idx="968">
                  <c:v>0.25</c:v>
                </c:pt>
                <c:pt idx="969">
                  <c:v>0.25</c:v>
                </c:pt>
                <c:pt idx="970">
                  <c:v>0.25</c:v>
                </c:pt>
                <c:pt idx="971">
                  <c:v>0.25</c:v>
                </c:pt>
                <c:pt idx="972">
                  <c:v>0.25</c:v>
                </c:pt>
                <c:pt idx="973">
                  <c:v>0.25</c:v>
                </c:pt>
                <c:pt idx="974">
                  <c:v>0.25</c:v>
                </c:pt>
                <c:pt idx="975">
                  <c:v>0.25</c:v>
                </c:pt>
                <c:pt idx="976">
                  <c:v>0.25</c:v>
                </c:pt>
                <c:pt idx="977">
                  <c:v>0.25</c:v>
                </c:pt>
                <c:pt idx="978">
                  <c:v>0.25</c:v>
                </c:pt>
                <c:pt idx="979">
                  <c:v>0.25</c:v>
                </c:pt>
                <c:pt idx="980">
                  <c:v>0.25</c:v>
                </c:pt>
                <c:pt idx="981">
                  <c:v>0.25</c:v>
                </c:pt>
                <c:pt idx="982">
                  <c:v>0.25</c:v>
                </c:pt>
                <c:pt idx="983">
                  <c:v>0.25</c:v>
                </c:pt>
                <c:pt idx="984">
                  <c:v>0.25</c:v>
                </c:pt>
                <c:pt idx="985">
                  <c:v>0.25</c:v>
                </c:pt>
                <c:pt idx="986">
                  <c:v>0.25</c:v>
                </c:pt>
                <c:pt idx="987">
                  <c:v>0.25</c:v>
                </c:pt>
                <c:pt idx="988">
                  <c:v>0.25</c:v>
                </c:pt>
                <c:pt idx="989">
                  <c:v>0.25</c:v>
                </c:pt>
                <c:pt idx="990">
                  <c:v>0.25</c:v>
                </c:pt>
                <c:pt idx="991">
                  <c:v>0.25</c:v>
                </c:pt>
                <c:pt idx="992">
                  <c:v>0.25</c:v>
                </c:pt>
                <c:pt idx="993">
                  <c:v>0.25</c:v>
                </c:pt>
                <c:pt idx="994">
                  <c:v>0.25</c:v>
                </c:pt>
                <c:pt idx="995">
                  <c:v>0.25</c:v>
                </c:pt>
                <c:pt idx="996">
                  <c:v>0.25</c:v>
                </c:pt>
                <c:pt idx="997">
                  <c:v>0.25</c:v>
                </c:pt>
                <c:pt idx="998">
                  <c:v>0.25</c:v>
                </c:pt>
                <c:pt idx="999">
                  <c:v>0.25</c:v>
                </c:pt>
                <c:pt idx="1000">
                  <c:v>0.25</c:v>
                </c:pt>
                <c:pt idx="1001">
                  <c:v>0.25</c:v>
                </c:pt>
                <c:pt idx="1002">
                  <c:v>0.25</c:v>
                </c:pt>
                <c:pt idx="1003">
                  <c:v>0.25</c:v>
                </c:pt>
                <c:pt idx="1004">
                  <c:v>0.25</c:v>
                </c:pt>
                <c:pt idx="1005">
                  <c:v>0.25</c:v>
                </c:pt>
                <c:pt idx="1006">
                  <c:v>0.25</c:v>
                </c:pt>
                <c:pt idx="1007">
                  <c:v>0.25</c:v>
                </c:pt>
                <c:pt idx="1008">
                  <c:v>0.25</c:v>
                </c:pt>
                <c:pt idx="1009">
                  <c:v>0.25</c:v>
                </c:pt>
                <c:pt idx="1010">
                  <c:v>0.25</c:v>
                </c:pt>
                <c:pt idx="1011">
                  <c:v>0.25</c:v>
                </c:pt>
                <c:pt idx="1012">
                  <c:v>0.25</c:v>
                </c:pt>
                <c:pt idx="1013">
                  <c:v>0.25</c:v>
                </c:pt>
                <c:pt idx="1014">
                  <c:v>0.25</c:v>
                </c:pt>
                <c:pt idx="1015">
                  <c:v>0.25</c:v>
                </c:pt>
                <c:pt idx="1016">
                  <c:v>0.25</c:v>
                </c:pt>
                <c:pt idx="1017">
                  <c:v>0.25</c:v>
                </c:pt>
                <c:pt idx="1018">
                  <c:v>0.25</c:v>
                </c:pt>
                <c:pt idx="1019">
                  <c:v>0.25</c:v>
                </c:pt>
                <c:pt idx="1020">
                  <c:v>0.25</c:v>
                </c:pt>
                <c:pt idx="1021">
                  <c:v>0.25</c:v>
                </c:pt>
                <c:pt idx="1022">
                  <c:v>0.25</c:v>
                </c:pt>
                <c:pt idx="1023">
                  <c:v>0.25</c:v>
                </c:pt>
                <c:pt idx="1024">
                  <c:v>0.25</c:v>
                </c:pt>
                <c:pt idx="1025">
                  <c:v>0.25</c:v>
                </c:pt>
                <c:pt idx="1026">
                  <c:v>0.25</c:v>
                </c:pt>
                <c:pt idx="1027">
                  <c:v>0.25</c:v>
                </c:pt>
                <c:pt idx="1028">
                  <c:v>0.25</c:v>
                </c:pt>
                <c:pt idx="1029">
                  <c:v>0.25</c:v>
                </c:pt>
                <c:pt idx="1030">
                  <c:v>0.25</c:v>
                </c:pt>
                <c:pt idx="1031">
                  <c:v>0.25</c:v>
                </c:pt>
                <c:pt idx="1032">
                  <c:v>0.25</c:v>
                </c:pt>
                <c:pt idx="1033">
                  <c:v>0.25</c:v>
                </c:pt>
                <c:pt idx="1034">
                  <c:v>0.25</c:v>
                </c:pt>
                <c:pt idx="1035">
                  <c:v>0.25</c:v>
                </c:pt>
                <c:pt idx="1036">
                  <c:v>0.25</c:v>
                </c:pt>
                <c:pt idx="1037">
                  <c:v>0.25</c:v>
                </c:pt>
                <c:pt idx="1038">
                  <c:v>0.25</c:v>
                </c:pt>
                <c:pt idx="1039">
                  <c:v>0.25</c:v>
                </c:pt>
                <c:pt idx="1040">
                  <c:v>0.25</c:v>
                </c:pt>
                <c:pt idx="1041">
                  <c:v>0.25</c:v>
                </c:pt>
                <c:pt idx="1042">
                  <c:v>0.25</c:v>
                </c:pt>
                <c:pt idx="1043">
                  <c:v>0.25</c:v>
                </c:pt>
                <c:pt idx="1044">
                  <c:v>0.25</c:v>
                </c:pt>
                <c:pt idx="1045">
                  <c:v>0.25</c:v>
                </c:pt>
                <c:pt idx="1046">
                  <c:v>0.25</c:v>
                </c:pt>
                <c:pt idx="1047">
                  <c:v>0.25</c:v>
                </c:pt>
                <c:pt idx="1048">
                  <c:v>0.25</c:v>
                </c:pt>
                <c:pt idx="1049">
                  <c:v>0.25</c:v>
                </c:pt>
                <c:pt idx="1050">
                  <c:v>0.25</c:v>
                </c:pt>
                <c:pt idx="1051">
                  <c:v>0.25</c:v>
                </c:pt>
                <c:pt idx="1052">
                  <c:v>0.25</c:v>
                </c:pt>
                <c:pt idx="1053">
                  <c:v>0.25</c:v>
                </c:pt>
                <c:pt idx="1054">
                  <c:v>0.25</c:v>
                </c:pt>
                <c:pt idx="1055">
                  <c:v>0.25</c:v>
                </c:pt>
                <c:pt idx="1056">
                  <c:v>0.25</c:v>
                </c:pt>
                <c:pt idx="1057">
                  <c:v>0.25</c:v>
                </c:pt>
                <c:pt idx="1058">
                  <c:v>0.25</c:v>
                </c:pt>
                <c:pt idx="1059">
                  <c:v>0.25</c:v>
                </c:pt>
                <c:pt idx="1060">
                  <c:v>0.25</c:v>
                </c:pt>
                <c:pt idx="1061">
                  <c:v>0.25</c:v>
                </c:pt>
                <c:pt idx="1062">
                  <c:v>0.25</c:v>
                </c:pt>
                <c:pt idx="1063">
                  <c:v>0.25</c:v>
                </c:pt>
                <c:pt idx="1064">
                  <c:v>0.25</c:v>
                </c:pt>
                <c:pt idx="1065">
                  <c:v>0.25</c:v>
                </c:pt>
                <c:pt idx="1066">
                  <c:v>0.25</c:v>
                </c:pt>
                <c:pt idx="1067">
                  <c:v>0.25</c:v>
                </c:pt>
                <c:pt idx="1068">
                  <c:v>0.25</c:v>
                </c:pt>
                <c:pt idx="1069">
                  <c:v>0.25</c:v>
                </c:pt>
                <c:pt idx="1070">
                  <c:v>0.25</c:v>
                </c:pt>
                <c:pt idx="1071">
                  <c:v>0.25</c:v>
                </c:pt>
                <c:pt idx="1072">
                  <c:v>0.25</c:v>
                </c:pt>
                <c:pt idx="1073">
                  <c:v>0.25</c:v>
                </c:pt>
                <c:pt idx="1074">
                  <c:v>0.25</c:v>
                </c:pt>
                <c:pt idx="1075">
                  <c:v>0.25</c:v>
                </c:pt>
                <c:pt idx="1076">
                  <c:v>0.25</c:v>
                </c:pt>
                <c:pt idx="1077">
                  <c:v>0.25</c:v>
                </c:pt>
                <c:pt idx="1078">
                  <c:v>0.25</c:v>
                </c:pt>
                <c:pt idx="1079">
                  <c:v>0.25</c:v>
                </c:pt>
                <c:pt idx="1080">
                  <c:v>0.25</c:v>
                </c:pt>
                <c:pt idx="1081">
                  <c:v>0.25</c:v>
                </c:pt>
                <c:pt idx="1082">
                  <c:v>0.25</c:v>
                </c:pt>
                <c:pt idx="1083">
                  <c:v>0.25</c:v>
                </c:pt>
                <c:pt idx="1084">
                  <c:v>0.25</c:v>
                </c:pt>
                <c:pt idx="1085">
                  <c:v>0.25</c:v>
                </c:pt>
                <c:pt idx="1086">
                  <c:v>0.25</c:v>
                </c:pt>
                <c:pt idx="1087">
                  <c:v>0.25</c:v>
                </c:pt>
                <c:pt idx="1088">
                  <c:v>0.25</c:v>
                </c:pt>
                <c:pt idx="1089">
                  <c:v>0.25</c:v>
                </c:pt>
                <c:pt idx="1090">
                  <c:v>0.25</c:v>
                </c:pt>
                <c:pt idx="1091">
                  <c:v>0.25</c:v>
                </c:pt>
                <c:pt idx="1092">
                  <c:v>0.25</c:v>
                </c:pt>
                <c:pt idx="1093">
                  <c:v>0.25</c:v>
                </c:pt>
                <c:pt idx="1094">
                  <c:v>0.25</c:v>
                </c:pt>
                <c:pt idx="1095">
                  <c:v>0.25</c:v>
                </c:pt>
                <c:pt idx="1096">
                  <c:v>0.25</c:v>
                </c:pt>
                <c:pt idx="1097">
                  <c:v>0.25</c:v>
                </c:pt>
                <c:pt idx="1098">
                  <c:v>0.25</c:v>
                </c:pt>
                <c:pt idx="1099">
                  <c:v>0.25</c:v>
                </c:pt>
                <c:pt idx="1100">
                  <c:v>0.25</c:v>
                </c:pt>
                <c:pt idx="1101">
                  <c:v>0.25</c:v>
                </c:pt>
                <c:pt idx="1102">
                  <c:v>0.25</c:v>
                </c:pt>
                <c:pt idx="1103">
                  <c:v>0.25</c:v>
                </c:pt>
                <c:pt idx="1104">
                  <c:v>0.25</c:v>
                </c:pt>
                <c:pt idx="1105">
                  <c:v>0.25</c:v>
                </c:pt>
                <c:pt idx="1106">
                  <c:v>0.25</c:v>
                </c:pt>
                <c:pt idx="1107">
                  <c:v>0.25</c:v>
                </c:pt>
                <c:pt idx="1108">
                  <c:v>0.25</c:v>
                </c:pt>
                <c:pt idx="1109">
                  <c:v>0.25</c:v>
                </c:pt>
                <c:pt idx="1110">
                  <c:v>0.25</c:v>
                </c:pt>
                <c:pt idx="1111">
                  <c:v>0.25</c:v>
                </c:pt>
                <c:pt idx="1112">
                  <c:v>0.25</c:v>
                </c:pt>
                <c:pt idx="1113">
                  <c:v>0.25</c:v>
                </c:pt>
                <c:pt idx="1114">
                  <c:v>0.25</c:v>
                </c:pt>
                <c:pt idx="1115">
                  <c:v>0.25</c:v>
                </c:pt>
                <c:pt idx="1116">
                  <c:v>0.25</c:v>
                </c:pt>
                <c:pt idx="1117">
                  <c:v>0.25</c:v>
                </c:pt>
                <c:pt idx="1118">
                  <c:v>0.25</c:v>
                </c:pt>
                <c:pt idx="1119">
                  <c:v>0.25</c:v>
                </c:pt>
                <c:pt idx="1120">
                  <c:v>0.25</c:v>
                </c:pt>
                <c:pt idx="1121">
                  <c:v>0.25</c:v>
                </c:pt>
                <c:pt idx="1122">
                  <c:v>0.25</c:v>
                </c:pt>
                <c:pt idx="1123">
                  <c:v>0.25</c:v>
                </c:pt>
                <c:pt idx="1124">
                  <c:v>0.25</c:v>
                </c:pt>
                <c:pt idx="1125">
                  <c:v>0.25</c:v>
                </c:pt>
                <c:pt idx="1126">
                  <c:v>0.25</c:v>
                </c:pt>
                <c:pt idx="1127">
                  <c:v>0.25</c:v>
                </c:pt>
                <c:pt idx="1128">
                  <c:v>0.25</c:v>
                </c:pt>
                <c:pt idx="1129">
                  <c:v>0.25</c:v>
                </c:pt>
                <c:pt idx="1130">
                  <c:v>0.25</c:v>
                </c:pt>
                <c:pt idx="1131">
                  <c:v>0.25</c:v>
                </c:pt>
                <c:pt idx="1132">
                  <c:v>0.25</c:v>
                </c:pt>
                <c:pt idx="1133">
                  <c:v>0.25</c:v>
                </c:pt>
                <c:pt idx="1134">
                  <c:v>0.25</c:v>
                </c:pt>
                <c:pt idx="1135">
                  <c:v>0.25</c:v>
                </c:pt>
                <c:pt idx="1136">
                  <c:v>0.25</c:v>
                </c:pt>
                <c:pt idx="1137">
                  <c:v>0.25</c:v>
                </c:pt>
                <c:pt idx="1138">
                  <c:v>0.25</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numCache>
            </c:numRef>
          </c:val>
        </c:ser>
        <c:ser>
          <c:idx val="1"/>
          <c:order val="1"/>
          <c:tx>
            <c:strRef>
              <c:f>'12.monetary_policy_ratesE'!$J$7</c:f>
              <c:strCache>
                <c:ptCount val="1"/>
                <c:pt idx="0">
                  <c:v>Euro area</c:v>
                </c:pt>
              </c:strCache>
            </c:strRef>
          </c:tx>
          <c:marker>
            <c:symbol val="none"/>
          </c:marker>
          <c:cat>
            <c:numRef>
              <c:f>'12.monetary_policy_ratesE'!$H$8:$H$1194</c:f>
              <c:numCache>
                <c:formatCode>General</c:formatCode>
                <c:ptCount val="1187"/>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2008</c:v>
                </c:pt>
                <c:pt idx="13">
                  <c:v>2008</c:v>
                </c:pt>
                <c:pt idx="14">
                  <c:v>2008</c:v>
                </c:pt>
                <c:pt idx="15">
                  <c:v>2008</c:v>
                </c:pt>
                <c:pt idx="16">
                  <c:v>2008</c:v>
                </c:pt>
                <c:pt idx="17">
                  <c:v>2008</c:v>
                </c:pt>
                <c:pt idx="18">
                  <c:v>2008</c:v>
                </c:pt>
                <c:pt idx="19">
                  <c:v>2008</c:v>
                </c:pt>
                <c:pt idx="20">
                  <c:v>2008</c:v>
                </c:pt>
                <c:pt idx="21">
                  <c:v>2008</c:v>
                </c:pt>
                <c:pt idx="22">
                  <c:v>2008</c:v>
                </c:pt>
                <c:pt idx="23">
                  <c:v>2008</c:v>
                </c:pt>
                <c:pt idx="24">
                  <c:v>2008</c:v>
                </c:pt>
                <c:pt idx="25">
                  <c:v>2008</c:v>
                </c:pt>
                <c:pt idx="26">
                  <c:v>2008</c:v>
                </c:pt>
                <c:pt idx="27">
                  <c:v>2008</c:v>
                </c:pt>
                <c:pt idx="28">
                  <c:v>2008</c:v>
                </c:pt>
                <c:pt idx="29">
                  <c:v>2008</c:v>
                </c:pt>
                <c:pt idx="30">
                  <c:v>2008</c:v>
                </c:pt>
                <c:pt idx="31">
                  <c:v>2008</c:v>
                </c:pt>
                <c:pt idx="32">
                  <c:v>2008</c:v>
                </c:pt>
                <c:pt idx="33">
                  <c:v>2008</c:v>
                </c:pt>
                <c:pt idx="34">
                  <c:v>2008</c:v>
                </c:pt>
                <c:pt idx="35">
                  <c:v>2008</c:v>
                </c:pt>
                <c:pt idx="36">
                  <c:v>2008</c:v>
                </c:pt>
                <c:pt idx="37">
                  <c:v>2008</c:v>
                </c:pt>
                <c:pt idx="38">
                  <c:v>2008</c:v>
                </c:pt>
                <c:pt idx="39">
                  <c:v>2008</c:v>
                </c:pt>
                <c:pt idx="40">
                  <c:v>2008</c:v>
                </c:pt>
                <c:pt idx="41">
                  <c:v>2008</c:v>
                </c:pt>
                <c:pt idx="42">
                  <c:v>2008</c:v>
                </c:pt>
                <c:pt idx="43">
                  <c:v>2008</c:v>
                </c:pt>
                <c:pt idx="44">
                  <c:v>2008</c:v>
                </c:pt>
                <c:pt idx="45">
                  <c:v>2008</c:v>
                </c:pt>
                <c:pt idx="46">
                  <c:v>2008</c:v>
                </c:pt>
                <c:pt idx="47">
                  <c:v>2008</c:v>
                </c:pt>
                <c:pt idx="48">
                  <c:v>2008</c:v>
                </c:pt>
                <c:pt idx="49">
                  <c:v>2008</c:v>
                </c:pt>
                <c:pt idx="50">
                  <c:v>2008</c:v>
                </c:pt>
                <c:pt idx="51">
                  <c:v>2008</c:v>
                </c:pt>
                <c:pt idx="52">
                  <c:v>2008</c:v>
                </c:pt>
                <c:pt idx="53">
                  <c:v>2008</c:v>
                </c:pt>
                <c:pt idx="54">
                  <c:v>2008</c:v>
                </c:pt>
                <c:pt idx="55">
                  <c:v>2008</c:v>
                </c:pt>
                <c:pt idx="56">
                  <c:v>2008</c:v>
                </c:pt>
                <c:pt idx="57">
                  <c:v>2008</c:v>
                </c:pt>
                <c:pt idx="58">
                  <c:v>2008</c:v>
                </c:pt>
                <c:pt idx="59">
                  <c:v>2008</c:v>
                </c:pt>
                <c:pt idx="60">
                  <c:v>2008</c:v>
                </c:pt>
                <c:pt idx="61">
                  <c:v>2008</c:v>
                </c:pt>
                <c:pt idx="62">
                  <c:v>2008</c:v>
                </c:pt>
                <c:pt idx="63">
                  <c:v>2008</c:v>
                </c:pt>
                <c:pt idx="64">
                  <c:v>2008</c:v>
                </c:pt>
                <c:pt idx="65">
                  <c:v>2008</c:v>
                </c:pt>
                <c:pt idx="66">
                  <c:v>2008</c:v>
                </c:pt>
                <c:pt idx="67">
                  <c:v>2008</c:v>
                </c:pt>
                <c:pt idx="68">
                  <c:v>2008</c:v>
                </c:pt>
                <c:pt idx="69">
                  <c:v>2008</c:v>
                </c:pt>
                <c:pt idx="70">
                  <c:v>2008</c:v>
                </c:pt>
                <c:pt idx="71">
                  <c:v>2008</c:v>
                </c:pt>
                <c:pt idx="72">
                  <c:v>2008</c:v>
                </c:pt>
                <c:pt idx="73">
                  <c:v>2008</c:v>
                </c:pt>
                <c:pt idx="74">
                  <c:v>2008</c:v>
                </c:pt>
                <c:pt idx="75">
                  <c:v>2008</c:v>
                </c:pt>
                <c:pt idx="76">
                  <c:v>2008</c:v>
                </c:pt>
                <c:pt idx="77">
                  <c:v>2008</c:v>
                </c:pt>
                <c:pt idx="78">
                  <c:v>2008</c:v>
                </c:pt>
                <c:pt idx="79">
                  <c:v>2008</c:v>
                </c:pt>
                <c:pt idx="80">
                  <c:v>2008</c:v>
                </c:pt>
                <c:pt idx="81">
                  <c:v>2008</c:v>
                </c:pt>
                <c:pt idx="82">
                  <c:v>2008</c:v>
                </c:pt>
                <c:pt idx="83">
                  <c:v>2008</c:v>
                </c:pt>
                <c:pt idx="84">
                  <c:v>2008</c:v>
                </c:pt>
                <c:pt idx="85">
                  <c:v>2008</c:v>
                </c:pt>
                <c:pt idx="86">
                  <c:v>2008</c:v>
                </c:pt>
                <c:pt idx="87">
                  <c:v>2008</c:v>
                </c:pt>
                <c:pt idx="88">
                  <c:v>2008</c:v>
                </c:pt>
                <c:pt idx="89">
                  <c:v>2008</c:v>
                </c:pt>
                <c:pt idx="90">
                  <c:v>2008</c:v>
                </c:pt>
                <c:pt idx="91">
                  <c:v>2008</c:v>
                </c:pt>
                <c:pt idx="92">
                  <c:v>2008</c:v>
                </c:pt>
                <c:pt idx="93">
                  <c:v>2008</c:v>
                </c:pt>
                <c:pt idx="94">
                  <c:v>2008</c:v>
                </c:pt>
                <c:pt idx="95">
                  <c:v>2008</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2008</c:v>
                </c:pt>
                <c:pt idx="109">
                  <c:v>2008</c:v>
                </c:pt>
                <c:pt idx="110">
                  <c:v>2008</c:v>
                </c:pt>
                <c:pt idx="111">
                  <c:v>2008</c:v>
                </c:pt>
                <c:pt idx="112">
                  <c:v>2008</c:v>
                </c:pt>
                <c:pt idx="113">
                  <c:v>2008</c:v>
                </c:pt>
                <c:pt idx="114">
                  <c:v>2008</c:v>
                </c:pt>
                <c:pt idx="115">
                  <c:v>2008</c:v>
                </c:pt>
                <c:pt idx="116">
                  <c:v>2008</c:v>
                </c:pt>
                <c:pt idx="117">
                  <c:v>2008</c:v>
                </c:pt>
                <c:pt idx="118">
                  <c:v>2008</c:v>
                </c:pt>
                <c:pt idx="119">
                  <c:v>2008</c:v>
                </c:pt>
                <c:pt idx="120">
                  <c:v>2008</c:v>
                </c:pt>
                <c:pt idx="121">
                  <c:v>2008</c:v>
                </c:pt>
                <c:pt idx="122">
                  <c:v>2008</c:v>
                </c:pt>
                <c:pt idx="123">
                  <c:v>2008</c:v>
                </c:pt>
                <c:pt idx="124">
                  <c:v>2008</c:v>
                </c:pt>
                <c:pt idx="125">
                  <c:v>2008</c:v>
                </c:pt>
                <c:pt idx="126">
                  <c:v>2008</c:v>
                </c:pt>
                <c:pt idx="127">
                  <c:v>2008</c:v>
                </c:pt>
                <c:pt idx="128">
                  <c:v>2008</c:v>
                </c:pt>
                <c:pt idx="129">
                  <c:v>2008</c:v>
                </c:pt>
                <c:pt idx="130">
                  <c:v>2008</c:v>
                </c:pt>
                <c:pt idx="131">
                  <c:v>2008</c:v>
                </c:pt>
                <c:pt idx="132">
                  <c:v>2008</c:v>
                </c:pt>
                <c:pt idx="133">
                  <c:v>2008</c:v>
                </c:pt>
                <c:pt idx="134">
                  <c:v>2008</c:v>
                </c:pt>
                <c:pt idx="135">
                  <c:v>2008</c:v>
                </c:pt>
                <c:pt idx="136">
                  <c:v>2008</c:v>
                </c:pt>
                <c:pt idx="137">
                  <c:v>2008</c:v>
                </c:pt>
                <c:pt idx="138">
                  <c:v>2008</c:v>
                </c:pt>
                <c:pt idx="139">
                  <c:v>2008</c:v>
                </c:pt>
                <c:pt idx="140">
                  <c:v>2008</c:v>
                </c:pt>
                <c:pt idx="141">
                  <c:v>2008</c:v>
                </c:pt>
                <c:pt idx="142">
                  <c:v>2008</c:v>
                </c:pt>
                <c:pt idx="143">
                  <c:v>2008</c:v>
                </c:pt>
                <c:pt idx="144">
                  <c:v>2008</c:v>
                </c:pt>
                <c:pt idx="145">
                  <c:v>2008</c:v>
                </c:pt>
                <c:pt idx="146">
                  <c:v>2008</c:v>
                </c:pt>
                <c:pt idx="147">
                  <c:v>2008</c:v>
                </c:pt>
                <c:pt idx="148">
                  <c:v>2008</c:v>
                </c:pt>
                <c:pt idx="149">
                  <c:v>2008</c:v>
                </c:pt>
                <c:pt idx="150">
                  <c:v>2008</c:v>
                </c:pt>
                <c:pt idx="151">
                  <c:v>2008</c:v>
                </c:pt>
                <c:pt idx="152">
                  <c:v>2008</c:v>
                </c:pt>
                <c:pt idx="153">
                  <c:v>2008</c:v>
                </c:pt>
                <c:pt idx="154">
                  <c:v>2008</c:v>
                </c:pt>
                <c:pt idx="155">
                  <c:v>2008</c:v>
                </c:pt>
                <c:pt idx="156">
                  <c:v>2008</c:v>
                </c:pt>
                <c:pt idx="157">
                  <c:v>2008</c:v>
                </c:pt>
                <c:pt idx="158">
                  <c:v>2008</c:v>
                </c:pt>
                <c:pt idx="159">
                  <c:v>2008</c:v>
                </c:pt>
                <c:pt idx="160">
                  <c:v>2008</c:v>
                </c:pt>
                <c:pt idx="161">
                  <c:v>2008</c:v>
                </c:pt>
                <c:pt idx="162">
                  <c:v>2008</c:v>
                </c:pt>
                <c:pt idx="163">
                  <c:v>2008</c:v>
                </c:pt>
                <c:pt idx="164">
                  <c:v>2008</c:v>
                </c:pt>
                <c:pt idx="165">
                  <c:v>2008</c:v>
                </c:pt>
                <c:pt idx="166">
                  <c:v>2008</c:v>
                </c:pt>
                <c:pt idx="167">
                  <c:v>2008</c:v>
                </c:pt>
                <c:pt idx="168">
                  <c:v>2008</c:v>
                </c:pt>
                <c:pt idx="169">
                  <c:v>2008</c:v>
                </c:pt>
                <c:pt idx="170">
                  <c:v>2008</c:v>
                </c:pt>
                <c:pt idx="171">
                  <c:v>2008</c:v>
                </c:pt>
                <c:pt idx="172">
                  <c:v>2008</c:v>
                </c:pt>
                <c:pt idx="173">
                  <c:v>2008</c:v>
                </c:pt>
                <c:pt idx="174">
                  <c:v>2008</c:v>
                </c:pt>
                <c:pt idx="175">
                  <c:v>2008</c:v>
                </c:pt>
                <c:pt idx="176">
                  <c:v>2008</c:v>
                </c:pt>
                <c:pt idx="177">
                  <c:v>2008</c:v>
                </c:pt>
                <c:pt idx="178">
                  <c:v>2008</c:v>
                </c:pt>
                <c:pt idx="179">
                  <c:v>2008</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2008</c:v>
                </c:pt>
                <c:pt idx="193">
                  <c:v>2008</c:v>
                </c:pt>
                <c:pt idx="194">
                  <c:v>2008</c:v>
                </c:pt>
                <c:pt idx="195">
                  <c:v>2008</c:v>
                </c:pt>
                <c:pt idx="196">
                  <c:v>2008</c:v>
                </c:pt>
                <c:pt idx="197">
                  <c:v>2008</c:v>
                </c:pt>
                <c:pt idx="198">
                  <c:v>2008</c:v>
                </c:pt>
                <c:pt idx="199">
                  <c:v>2008</c:v>
                </c:pt>
                <c:pt idx="200">
                  <c:v>2008</c:v>
                </c:pt>
                <c:pt idx="201">
                  <c:v>2008</c:v>
                </c:pt>
                <c:pt idx="202">
                  <c:v>2008</c:v>
                </c:pt>
                <c:pt idx="203">
                  <c:v>2008</c:v>
                </c:pt>
                <c:pt idx="204">
                  <c:v>2008</c:v>
                </c:pt>
                <c:pt idx="205">
                  <c:v>2008</c:v>
                </c:pt>
                <c:pt idx="206">
                  <c:v>2008</c:v>
                </c:pt>
                <c:pt idx="207">
                  <c:v>2008</c:v>
                </c:pt>
                <c:pt idx="208">
                  <c:v>2008</c:v>
                </c:pt>
                <c:pt idx="209">
                  <c:v>2008</c:v>
                </c:pt>
                <c:pt idx="210">
                  <c:v>2008</c:v>
                </c:pt>
                <c:pt idx="211">
                  <c:v>2008</c:v>
                </c:pt>
                <c:pt idx="212">
                  <c:v>2008</c:v>
                </c:pt>
                <c:pt idx="213">
                  <c:v>2008</c:v>
                </c:pt>
                <c:pt idx="214">
                  <c:v>2008</c:v>
                </c:pt>
                <c:pt idx="215">
                  <c:v>2008</c:v>
                </c:pt>
                <c:pt idx="216">
                  <c:v>2008</c:v>
                </c:pt>
                <c:pt idx="217">
                  <c:v>2008</c:v>
                </c:pt>
                <c:pt idx="218">
                  <c:v>2008</c:v>
                </c:pt>
                <c:pt idx="219">
                  <c:v>2008</c:v>
                </c:pt>
                <c:pt idx="220">
                  <c:v>2008</c:v>
                </c:pt>
                <c:pt idx="221">
                  <c:v>2008</c:v>
                </c:pt>
                <c:pt idx="222">
                  <c:v>2008</c:v>
                </c:pt>
                <c:pt idx="223">
                  <c:v>2008</c:v>
                </c:pt>
                <c:pt idx="224">
                  <c:v>2008</c:v>
                </c:pt>
                <c:pt idx="225">
                  <c:v>2008</c:v>
                </c:pt>
                <c:pt idx="226">
                  <c:v>2008</c:v>
                </c:pt>
                <c:pt idx="227">
                  <c:v>2008</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2008</c:v>
                </c:pt>
                <c:pt idx="241">
                  <c:v>2008</c:v>
                </c:pt>
                <c:pt idx="242">
                  <c:v>2008</c:v>
                </c:pt>
                <c:pt idx="243">
                  <c:v>2008</c:v>
                </c:pt>
                <c:pt idx="244">
                  <c:v>2008</c:v>
                </c:pt>
                <c:pt idx="245">
                  <c:v>2008</c:v>
                </c:pt>
                <c:pt idx="246">
                  <c:v>2008</c:v>
                </c:pt>
                <c:pt idx="247">
                  <c:v>2008</c:v>
                </c:pt>
                <c:pt idx="248">
                  <c:v>2008</c:v>
                </c:pt>
                <c:pt idx="249">
                  <c:v>2008</c:v>
                </c:pt>
                <c:pt idx="250">
                  <c:v>2008</c:v>
                </c:pt>
                <c:pt idx="251">
                  <c:v>2008</c:v>
                </c:pt>
                <c:pt idx="252">
                  <c:v>2008</c:v>
                </c:pt>
                <c:pt idx="253">
                  <c:v>2008</c:v>
                </c:pt>
                <c:pt idx="254">
                  <c:v>2008</c:v>
                </c:pt>
                <c:pt idx="255">
                  <c:v>2008</c:v>
                </c:pt>
                <c:pt idx="256">
                  <c:v>2008</c:v>
                </c:pt>
                <c:pt idx="257">
                  <c:v>2008</c:v>
                </c:pt>
                <c:pt idx="258">
                  <c:v>2008</c:v>
                </c:pt>
                <c:pt idx="259">
                  <c:v>2008</c:v>
                </c:pt>
                <c:pt idx="260">
                  <c:v>2008</c:v>
                </c:pt>
                <c:pt idx="261">
                  <c:v>2008</c:v>
                </c:pt>
                <c:pt idx="262">
                  <c:v>2009</c:v>
                </c:pt>
                <c:pt idx="263">
                  <c:v>2009</c:v>
                </c:pt>
                <c:pt idx="264">
                  <c:v>2009</c:v>
                </c:pt>
                <c:pt idx="265">
                  <c:v>2009</c:v>
                </c:pt>
                <c:pt idx="266">
                  <c:v>2009</c:v>
                </c:pt>
                <c:pt idx="267">
                  <c:v>2009</c:v>
                </c:pt>
                <c:pt idx="268">
                  <c:v>2009</c:v>
                </c:pt>
                <c:pt idx="269">
                  <c:v>2009</c:v>
                </c:pt>
                <c:pt idx="270">
                  <c:v>2009</c:v>
                </c:pt>
                <c:pt idx="271">
                  <c:v>2009</c:v>
                </c:pt>
                <c:pt idx="272">
                  <c:v>2009</c:v>
                </c:pt>
                <c:pt idx="273">
                  <c:v>2009</c:v>
                </c:pt>
                <c:pt idx="274">
                  <c:v>2009</c:v>
                </c:pt>
                <c:pt idx="275">
                  <c:v>2009</c:v>
                </c:pt>
                <c:pt idx="276">
                  <c:v>2009</c:v>
                </c:pt>
                <c:pt idx="277">
                  <c:v>2009</c:v>
                </c:pt>
                <c:pt idx="278">
                  <c:v>2009</c:v>
                </c:pt>
                <c:pt idx="279">
                  <c:v>2009</c:v>
                </c:pt>
                <c:pt idx="280">
                  <c:v>2009</c:v>
                </c:pt>
                <c:pt idx="281">
                  <c:v>2009</c:v>
                </c:pt>
                <c:pt idx="282">
                  <c:v>2009</c:v>
                </c:pt>
                <c:pt idx="283">
                  <c:v>2009</c:v>
                </c:pt>
                <c:pt idx="284">
                  <c:v>2009</c:v>
                </c:pt>
                <c:pt idx="285">
                  <c:v>2009</c:v>
                </c:pt>
                <c:pt idx="286">
                  <c:v>2009</c:v>
                </c:pt>
                <c:pt idx="287">
                  <c:v>2009</c:v>
                </c:pt>
                <c:pt idx="288">
                  <c:v>2009</c:v>
                </c:pt>
                <c:pt idx="289">
                  <c:v>2009</c:v>
                </c:pt>
                <c:pt idx="290">
                  <c:v>2009</c:v>
                </c:pt>
                <c:pt idx="291">
                  <c:v>2009</c:v>
                </c:pt>
                <c:pt idx="292">
                  <c:v>2009</c:v>
                </c:pt>
                <c:pt idx="293">
                  <c:v>2009</c:v>
                </c:pt>
                <c:pt idx="294">
                  <c:v>2009</c:v>
                </c:pt>
                <c:pt idx="295">
                  <c:v>2009</c:v>
                </c:pt>
                <c:pt idx="296">
                  <c:v>2009</c:v>
                </c:pt>
                <c:pt idx="297">
                  <c:v>2009</c:v>
                </c:pt>
                <c:pt idx="298">
                  <c:v>2009</c:v>
                </c:pt>
                <c:pt idx="299">
                  <c:v>2009</c:v>
                </c:pt>
                <c:pt idx="300">
                  <c:v>2009</c:v>
                </c:pt>
                <c:pt idx="301">
                  <c:v>2009</c:v>
                </c:pt>
                <c:pt idx="302">
                  <c:v>2009</c:v>
                </c:pt>
                <c:pt idx="303">
                  <c:v>2009</c:v>
                </c:pt>
                <c:pt idx="304">
                  <c:v>2009</c:v>
                </c:pt>
                <c:pt idx="305">
                  <c:v>2009</c:v>
                </c:pt>
                <c:pt idx="306">
                  <c:v>2009</c:v>
                </c:pt>
                <c:pt idx="307">
                  <c:v>2009</c:v>
                </c:pt>
                <c:pt idx="308">
                  <c:v>2009</c:v>
                </c:pt>
                <c:pt idx="309">
                  <c:v>2009</c:v>
                </c:pt>
                <c:pt idx="310">
                  <c:v>2009</c:v>
                </c:pt>
                <c:pt idx="311">
                  <c:v>2009</c:v>
                </c:pt>
                <c:pt idx="312">
                  <c:v>2009</c:v>
                </c:pt>
                <c:pt idx="313">
                  <c:v>2009</c:v>
                </c:pt>
                <c:pt idx="314">
                  <c:v>2009</c:v>
                </c:pt>
                <c:pt idx="315">
                  <c:v>2009</c:v>
                </c:pt>
                <c:pt idx="316">
                  <c:v>2009</c:v>
                </c:pt>
                <c:pt idx="317">
                  <c:v>2009</c:v>
                </c:pt>
                <c:pt idx="318">
                  <c:v>2009</c:v>
                </c:pt>
                <c:pt idx="319">
                  <c:v>2009</c:v>
                </c:pt>
                <c:pt idx="320">
                  <c:v>2009</c:v>
                </c:pt>
                <c:pt idx="321">
                  <c:v>2009</c:v>
                </c:pt>
                <c:pt idx="322">
                  <c:v>2009</c:v>
                </c:pt>
                <c:pt idx="323">
                  <c:v>2009</c:v>
                </c:pt>
                <c:pt idx="324">
                  <c:v>2009</c:v>
                </c:pt>
                <c:pt idx="325">
                  <c:v>2009</c:v>
                </c:pt>
                <c:pt idx="326">
                  <c:v>2009</c:v>
                </c:pt>
                <c:pt idx="327">
                  <c:v>2009</c:v>
                </c:pt>
                <c:pt idx="328">
                  <c:v>2009</c:v>
                </c:pt>
                <c:pt idx="329">
                  <c:v>2009</c:v>
                </c:pt>
                <c:pt idx="330">
                  <c:v>2009</c:v>
                </c:pt>
                <c:pt idx="331">
                  <c:v>2009</c:v>
                </c:pt>
                <c:pt idx="332">
                  <c:v>2009</c:v>
                </c:pt>
                <c:pt idx="333">
                  <c:v>2009</c:v>
                </c:pt>
                <c:pt idx="334">
                  <c:v>2009</c:v>
                </c:pt>
                <c:pt idx="335">
                  <c:v>2009</c:v>
                </c:pt>
                <c:pt idx="336">
                  <c:v>2009</c:v>
                </c:pt>
                <c:pt idx="337">
                  <c:v>2009</c:v>
                </c:pt>
                <c:pt idx="338">
                  <c:v>2009</c:v>
                </c:pt>
                <c:pt idx="339">
                  <c:v>2009</c:v>
                </c:pt>
                <c:pt idx="340">
                  <c:v>2009</c:v>
                </c:pt>
                <c:pt idx="341">
                  <c:v>2009</c:v>
                </c:pt>
                <c:pt idx="342">
                  <c:v>2009</c:v>
                </c:pt>
                <c:pt idx="343">
                  <c:v>2009</c:v>
                </c:pt>
                <c:pt idx="344">
                  <c:v>2009</c:v>
                </c:pt>
                <c:pt idx="345">
                  <c:v>2009</c:v>
                </c:pt>
                <c:pt idx="346">
                  <c:v>2009</c:v>
                </c:pt>
                <c:pt idx="347">
                  <c:v>2009</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2009</c:v>
                </c:pt>
                <c:pt idx="361">
                  <c:v>2009</c:v>
                </c:pt>
                <c:pt idx="362">
                  <c:v>2009</c:v>
                </c:pt>
                <c:pt idx="363">
                  <c:v>2009</c:v>
                </c:pt>
                <c:pt idx="364">
                  <c:v>2009</c:v>
                </c:pt>
                <c:pt idx="365">
                  <c:v>2009</c:v>
                </c:pt>
                <c:pt idx="366">
                  <c:v>2009</c:v>
                </c:pt>
                <c:pt idx="367">
                  <c:v>2009</c:v>
                </c:pt>
                <c:pt idx="368">
                  <c:v>2009</c:v>
                </c:pt>
                <c:pt idx="369">
                  <c:v>2009</c:v>
                </c:pt>
                <c:pt idx="370">
                  <c:v>2009</c:v>
                </c:pt>
                <c:pt idx="371">
                  <c:v>2009</c:v>
                </c:pt>
                <c:pt idx="372">
                  <c:v>2009</c:v>
                </c:pt>
                <c:pt idx="373">
                  <c:v>2009</c:v>
                </c:pt>
                <c:pt idx="374">
                  <c:v>2009</c:v>
                </c:pt>
                <c:pt idx="375">
                  <c:v>2009</c:v>
                </c:pt>
                <c:pt idx="376">
                  <c:v>2009</c:v>
                </c:pt>
                <c:pt idx="377">
                  <c:v>2009</c:v>
                </c:pt>
                <c:pt idx="378">
                  <c:v>2009</c:v>
                </c:pt>
                <c:pt idx="379">
                  <c:v>2009</c:v>
                </c:pt>
                <c:pt idx="380">
                  <c:v>2009</c:v>
                </c:pt>
                <c:pt idx="381">
                  <c:v>2009</c:v>
                </c:pt>
                <c:pt idx="382">
                  <c:v>2009</c:v>
                </c:pt>
                <c:pt idx="383">
                  <c:v>2009</c:v>
                </c:pt>
                <c:pt idx="384">
                  <c:v>2009</c:v>
                </c:pt>
                <c:pt idx="385">
                  <c:v>2009</c:v>
                </c:pt>
                <c:pt idx="386">
                  <c:v>2009</c:v>
                </c:pt>
                <c:pt idx="387">
                  <c:v>2009</c:v>
                </c:pt>
                <c:pt idx="388">
                  <c:v>2009</c:v>
                </c:pt>
                <c:pt idx="389">
                  <c:v>2009</c:v>
                </c:pt>
                <c:pt idx="390">
                  <c:v>2009</c:v>
                </c:pt>
                <c:pt idx="391">
                  <c:v>2009</c:v>
                </c:pt>
                <c:pt idx="392">
                  <c:v>2009</c:v>
                </c:pt>
                <c:pt idx="393">
                  <c:v>2009</c:v>
                </c:pt>
                <c:pt idx="394">
                  <c:v>2009</c:v>
                </c:pt>
                <c:pt idx="395">
                  <c:v>2009</c:v>
                </c:pt>
                <c:pt idx="396">
                  <c:v>2009</c:v>
                </c:pt>
                <c:pt idx="397">
                  <c:v>2009</c:v>
                </c:pt>
                <c:pt idx="398">
                  <c:v>2009</c:v>
                </c:pt>
                <c:pt idx="399">
                  <c:v>2009</c:v>
                </c:pt>
                <c:pt idx="400">
                  <c:v>2009</c:v>
                </c:pt>
                <c:pt idx="401">
                  <c:v>2009</c:v>
                </c:pt>
                <c:pt idx="402">
                  <c:v>2009</c:v>
                </c:pt>
                <c:pt idx="403">
                  <c:v>2009</c:v>
                </c:pt>
                <c:pt idx="404">
                  <c:v>2009</c:v>
                </c:pt>
                <c:pt idx="405">
                  <c:v>2009</c:v>
                </c:pt>
                <c:pt idx="406">
                  <c:v>2009</c:v>
                </c:pt>
                <c:pt idx="407">
                  <c:v>2009</c:v>
                </c:pt>
                <c:pt idx="408">
                  <c:v>2009</c:v>
                </c:pt>
                <c:pt idx="409">
                  <c:v>2009</c:v>
                </c:pt>
                <c:pt idx="410">
                  <c:v>2009</c:v>
                </c:pt>
                <c:pt idx="411">
                  <c:v>2009</c:v>
                </c:pt>
                <c:pt idx="412">
                  <c:v>2009</c:v>
                </c:pt>
                <c:pt idx="413">
                  <c:v>2009</c:v>
                </c:pt>
                <c:pt idx="414">
                  <c:v>2009</c:v>
                </c:pt>
                <c:pt idx="415">
                  <c:v>2009</c:v>
                </c:pt>
                <c:pt idx="416">
                  <c:v>2009</c:v>
                </c:pt>
                <c:pt idx="417">
                  <c:v>2009</c:v>
                </c:pt>
                <c:pt idx="418">
                  <c:v>2009</c:v>
                </c:pt>
                <c:pt idx="419">
                  <c:v>2009</c:v>
                </c:pt>
                <c:pt idx="420">
                  <c:v>2009</c:v>
                </c:pt>
                <c:pt idx="421">
                  <c:v>2009</c:v>
                </c:pt>
                <c:pt idx="422">
                  <c:v>2009</c:v>
                </c:pt>
                <c:pt idx="423">
                  <c:v>2009</c:v>
                </c:pt>
                <c:pt idx="424">
                  <c:v>2009</c:v>
                </c:pt>
                <c:pt idx="425">
                  <c:v>2009</c:v>
                </c:pt>
                <c:pt idx="426">
                  <c:v>2009</c:v>
                </c:pt>
                <c:pt idx="427">
                  <c:v>2009</c:v>
                </c:pt>
                <c:pt idx="428">
                  <c:v>2009</c:v>
                </c:pt>
                <c:pt idx="429">
                  <c:v>2009</c:v>
                </c:pt>
                <c:pt idx="430">
                  <c:v>2009</c:v>
                </c:pt>
                <c:pt idx="431">
                  <c:v>2009</c:v>
                </c:pt>
                <c:pt idx="432">
                  <c:v>2009</c:v>
                </c:pt>
                <c:pt idx="433">
                  <c:v>2009</c:v>
                </c:pt>
                <c:pt idx="434">
                  <c:v>2009</c:v>
                </c:pt>
                <c:pt idx="435">
                  <c:v>2009</c:v>
                </c:pt>
                <c:pt idx="436">
                  <c:v>2009</c:v>
                </c:pt>
                <c:pt idx="437">
                  <c:v>2009</c:v>
                </c:pt>
                <c:pt idx="438">
                  <c:v>2009</c:v>
                </c:pt>
                <c:pt idx="439">
                  <c:v>2009</c:v>
                </c:pt>
                <c:pt idx="440">
                  <c:v>2009</c:v>
                </c:pt>
                <c:pt idx="441">
                  <c:v>2009</c:v>
                </c:pt>
                <c:pt idx="442">
                  <c:v>2009</c:v>
                </c:pt>
                <c:pt idx="443">
                  <c:v>2009</c:v>
                </c:pt>
                <c:pt idx="444">
                  <c:v>2009</c:v>
                </c:pt>
                <c:pt idx="445">
                  <c:v>2009</c:v>
                </c:pt>
                <c:pt idx="446">
                  <c:v>2009</c:v>
                </c:pt>
                <c:pt idx="447">
                  <c:v>2009</c:v>
                </c:pt>
                <c:pt idx="448">
                  <c:v>2009</c:v>
                </c:pt>
                <c:pt idx="449">
                  <c:v>2009</c:v>
                </c:pt>
                <c:pt idx="450">
                  <c:v>2009</c:v>
                </c:pt>
                <c:pt idx="451">
                  <c:v>2009</c:v>
                </c:pt>
                <c:pt idx="452">
                  <c:v>2009</c:v>
                </c:pt>
                <c:pt idx="453">
                  <c:v>2009</c:v>
                </c:pt>
                <c:pt idx="454">
                  <c:v>2009</c:v>
                </c:pt>
                <c:pt idx="455">
                  <c:v>2009</c:v>
                </c:pt>
                <c:pt idx="456">
                  <c:v>2009</c:v>
                </c:pt>
                <c:pt idx="457">
                  <c:v>2009</c:v>
                </c:pt>
                <c:pt idx="458">
                  <c:v>2009</c:v>
                </c:pt>
                <c:pt idx="459">
                  <c:v>2009</c:v>
                </c:pt>
                <c:pt idx="460">
                  <c:v>2009</c:v>
                </c:pt>
                <c:pt idx="461">
                  <c:v>2009</c:v>
                </c:pt>
                <c:pt idx="462">
                  <c:v>2009</c:v>
                </c:pt>
                <c:pt idx="463">
                  <c:v>2009</c:v>
                </c:pt>
                <c:pt idx="464">
                  <c:v>2009</c:v>
                </c:pt>
                <c:pt idx="465">
                  <c:v>2009</c:v>
                </c:pt>
                <c:pt idx="466">
                  <c:v>2009</c:v>
                </c:pt>
                <c:pt idx="467">
                  <c:v>2009</c:v>
                </c:pt>
                <c:pt idx="468">
                  <c:v>2009</c:v>
                </c:pt>
                <c:pt idx="469">
                  <c:v>2009</c:v>
                </c:pt>
                <c:pt idx="470">
                  <c:v>2009</c:v>
                </c:pt>
                <c:pt idx="471">
                  <c:v>2009</c:v>
                </c:pt>
                <c:pt idx="472">
                  <c:v>2009</c:v>
                </c:pt>
                <c:pt idx="473">
                  <c:v>2009</c:v>
                </c:pt>
                <c:pt idx="474">
                  <c:v>2009</c:v>
                </c:pt>
                <c:pt idx="475">
                  <c:v>2009</c:v>
                </c:pt>
                <c:pt idx="476">
                  <c:v>2009</c:v>
                </c:pt>
                <c:pt idx="477">
                  <c:v>2009</c:v>
                </c:pt>
                <c:pt idx="478">
                  <c:v>2009</c:v>
                </c:pt>
                <c:pt idx="479">
                  <c:v>2009</c:v>
                </c:pt>
                <c:pt idx="480">
                  <c:v>2009</c:v>
                </c:pt>
                <c:pt idx="481">
                  <c:v>2009</c:v>
                </c:pt>
                <c:pt idx="482">
                  <c:v>2009</c:v>
                </c:pt>
                <c:pt idx="483">
                  <c:v>2009</c:v>
                </c:pt>
                <c:pt idx="484">
                  <c:v>2009</c:v>
                </c:pt>
                <c:pt idx="485">
                  <c:v>2009</c:v>
                </c:pt>
                <c:pt idx="486">
                  <c:v>2009</c:v>
                </c:pt>
                <c:pt idx="487">
                  <c:v>2009</c:v>
                </c:pt>
                <c:pt idx="488">
                  <c:v>2009</c:v>
                </c:pt>
                <c:pt idx="489">
                  <c:v>2009</c:v>
                </c:pt>
                <c:pt idx="490">
                  <c:v>2009</c:v>
                </c:pt>
                <c:pt idx="491">
                  <c:v>2009</c:v>
                </c:pt>
                <c:pt idx="492">
                  <c:v>2009</c:v>
                </c:pt>
                <c:pt idx="493">
                  <c:v>2009</c:v>
                </c:pt>
                <c:pt idx="494">
                  <c:v>2009</c:v>
                </c:pt>
                <c:pt idx="495">
                  <c:v>2009</c:v>
                </c:pt>
                <c:pt idx="496">
                  <c:v>2009</c:v>
                </c:pt>
                <c:pt idx="497">
                  <c:v>2009</c:v>
                </c:pt>
                <c:pt idx="498">
                  <c:v>2009</c:v>
                </c:pt>
                <c:pt idx="499">
                  <c:v>2009</c:v>
                </c:pt>
                <c:pt idx="500">
                  <c:v>2009</c:v>
                </c:pt>
                <c:pt idx="501">
                  <c:v>2009</c:v>
                </c:pt>
                <c:pt idx="502">
                  <c:v>2009</c:v>
                </c:pt>
                <c:pt idx="503">
                  <c:v>2009</c:v>
                </c:pt>
                <c:pt idx="504">
                  <c:v>2009</c:v>
                </c:pt>
                <c:pt idx="505">
                  <c:v>2009</c:v>
                </c:pt>
                <c:pt idx="506">
                  <c:v>2009</c:v>
                </c:pt>
                <c:pt idx="507">
                  <c:v>2009</c:v>
                </c:pt>
                <c:pt idx="508">
                  <c:v>2009</c:v>
                </c:pt>
                <c:pt idx="509">
                  <c:v>2009</c:v>
                </c:pt>
                <c:pt idx="510">
                  <c:v>2009</c:v>
                </c:pt>
                <c:pt idx="511">
                  <c:v>2009</c:v>
                </c:pt>
                <c:pt idx="512">
                  <c:v>2009</c:v>
                </c:pt>
                <c:pt idx="513">
                  <c:v>2009</c:v>
                </c:pt>
                <c:pt idx="514">
                  <c:v>2009</c:v>
                </c:pt>
                <c:pt idx="515">
                  <c:v>2009</c:v>
                </c:pt>
                <c:pt idx="516">
                  <c:v>2009</c:v>
                </c:pt>
                <c:pt idx="517">
                  <c:v>2009</c:v>
                </c:pt>
                <c:pt idx="518">
                  <c:v>2009</c:v>
                </c:pt>
                <c:pt idx="519">
                  <c:v>2009</c:v>
                </c:pt>
                <c:pt idx="520">
                  <c:v>2009</c:v>
                </c:pt>
                <c:pt idx="521">
                  <c:v>2009</c:v>
                </c:pt>
                <c:pt idx="522">
                  <c:v>2009</c:v>
                </c:pt>
                <c:pt idx="523">
                  <c:v>2010</c:v>
                </c:pt>
                <c:pt idx="524">
                  <c:v>2010</c:v>
                </c:pt>
                <c:pt idx="525">
                  <c:v>2010</c:v>
                </c:pt>
                <c:pt idx="526">
                  <c:v>2010</c:v>
                </c:pt>
                <c:pt idx="527">
                  <c:v>2010</c:v>
                </c:pt>
                <c:pt idx="528">
                  <c:v>2010</c:v>
                </c:pt>
                <c:pt idx="529">
                  <c:v>2010</c:v>
                </c:pt>
                <c:pt idx="530">
                  <c:v>2010</c:v>
                </c:pt>
                <c:pt idx="531">
                  <c:v>2010</c:v>
                </c:pt>
                <c:pt idx="532">
                  <c:v>2010</c:v>
                </c:pt>
                <c:pt idx="533">
                  <c:v>2010</c:v>
                </c:pt>
                <c:pt idx="534">
                  <c:v>2010</c:v>
                </c:pt>
                <c:pt idx="535">
                  <c:v>2010</c:v>
                </c:pt>
                <c:pt idx="536">
                  <c:v>2010</c:v>
                </c:pt>
                <c:pt idx="537">
                  <c:v>2010</c:v>
                </c:pt>
                <c:pt idx="538">
                  <c:v>2010</c:v>
                </c:pt>
                <c:pt idx="539">
                  <c:v>2010</c:v>
                </c:pt>
                <c:pt idx="540">
                  <c:v>2010</c:v>
                </c:pt>
                <c:pt idx="541">
                  <c:v>2010</c:v>
                </c:pt>
                <c:pt idx="542">
                  <c:v>2010</c:v>
                </c:pt>
                <c:pt idx="543">
                  <c:v>2010</c:v>
                </c:pt>
                <c:pt idx="544">
                  <c:v>2010</c:v>
                </c:pt>
                <c:pt idx="545">
                  <c:v>2010</c:v>
                </c:pt>
                <c:pt idx="546">
                  <c:v>2010</c:v>
                </c:pt>
                <c:pt idx="547">
                  <c:v>2010</c:v>
                </c:pt>
                <c:pt idx="548">
                  <c:v>2010</c:v>
                </c:pt>
                <c:pt idx="549">
                  <c:v>2010</c:v>
                </c:pt>
                <c:pt idx="550">
                  <c:v>2010</c:v>
                </c:pt>
                <c:pt idx="551">
                  <c:v>2010</c:v>
                </c:pt>
                <c:pt idx="552">
                  <c:v>2010</c:v>
                </c:pt>
                <c:pt idx="553">
                  <c:v>2010</c:v>
                </c:pt>
                <c:pt idx="554">
                  <c:v>2010</c:v>
                </c:pt>
                <c:pt idx="555">
                  <c:v>2010</c:v>
                </c:pt>
                <c:pt idx="556">
                  <c:v>2010</c:v>
                </c:pt>
                <c:pt idx="557">
                  <c:v>2010</c:v>
                </c:pt>
                <c:pt idx="558">
                  <c:v>2010</c:v>
                </c:pt>
                <c:pt idx="559">
                  <c:v>2010</c:v>
                </c:pt>
                <c:pt idx="560">
                  <c:v>2010</c:v>
                </c:pt>
                <c:pt idx="561">
                  <c:v>2010</c:v>
                </c:pt>
                <c:pt idx="562">
                  <c:v>2010</c:v>
                </c:pt>
                <c:pt idx="563">
                  <c:v>2010</c:v>
                </c:pt>
                <c:pt idx="564">
                  <c:v>2010</c:v>
                </c:pt>
                <c:pt idx="565">
                  <c:v>2010</c:v>
                </c:pt>
                <c:pt idx="566">
                  <c:v>2010</c:v>
                </c:pt>
                <c:pt idx="567">
                  <c:v>2010</c:v>
                </c:pt>
                <c:pt idx="568">
                  <c:v>2010</c:v>
                </c:pt>
                <c:pt idx="569">
                  <c:v>2010</c:v>
                </c:pt>
                <c:pt idx="570">
                  <c:v>2010</c:v>
                </c:pt>
                <c:pt idx="571">
                  <c:v>2010</c:v>
                </c:pt>
                <c:pt idx="572">
                  <c:v>2010</c:v>
                </c:pt>
                <c:pt idx="573">
                  <c:v>2010</c:v>
                </c:pt>
                <c:pt idx="574">
                  <c:v>2010</c:v>
                </c:pt>
                <c:pt idx="575">
                  <c:v>2010</c:v>
                </c:pt>
                <c:pt idx="576">
                  <c:v>2010</c:v>
                </c:pt>
                <c:pt idx="577">
                  <c:v>2010</c:v>
                </c:pt>
                <c:pt idx="578">
                  <c:v>2010</c:v>
                </c:pt>
                <c:pt idx="579">
                  <c:v>2010</c:v>
                </c:pt>
                <c:pt idx="580">
                  <c:v>2010</c:v>
                </c:pt>
                <c:pt idx="581">
                  <c:v>2010</c:v>
                </c:pt>
                <c:pt idx="582">
                  <c:v>2010</c:v>
                </c:pt>
                <c:pt idx="583">
                  <c:v>2010</c:v>
                </c:pt>
                <c:pt idx="584">
                  <c:v>2010</c:v>
                </c:pt>
                <c:pt idx="585">
                  <c:v>2010</c:v>
                </c:pt>
                <c:pt idx="586">
                  <c:v>2010</c:v>
                </c:pt>
                <c:pt idx="587">
                  <c:v>2010</c:v>
                </c:pt>
                <c:pt idx="588">
                  <c:v>2010</c:v>
                </c:pt>
                <c:pt idx="589">
                  <c:v>2010</c:v>
                </c:pt>
                <c:pt idx="590">
                  <c:v>2010</c:v>
                </c:pt>
                <c:pt idx="591">
                  <c:v>2010</c:v>
                </c:pt>
                <c:pt idx="592">
                  <c:v>2010</c:v>
                </c:pt>
                <c:pt idx="593">
                  <c:v>2010</c:v>
                </c:pt>
                <c:pt idx="594">
                  <c:v>2010</c:v>
                </c:pt>
                <c:pt idx="595">
                  <c:v>2010</c:v>
                </c:pt>
                <c:pt idx="596">
                  <c:v>2010</c:v>
                </c:pt>
                <c:pt idx="597">
                  <c:v>2010</c:v>
                </c:pt>
                <c:pt idx="598">
                  <c:v>2010</c:v>
                </c:pt>
                <c:pt idx="599">
                  <c:v>2010</c:v>
                </c:pt>
                <c:pt idx="600">
                  <c:v>2010</c:v>
                </c:pt>
                <c:pt idx="601">
                  <c:v>2010</c:v>
                </c:pt>
                <c:pt idx="602">
                  <c:v>2010</c:v>
                </c:pt>
                <c:pt idx="603">
                  <c:v>2010</c:v>
                </c:pt>
                <c:pt idx="604">
                  <c:v>2010</c:v>
                </c:pt>
                <c:pt idx="605">
                  <c:v>2010</c:v>
                </c:pt>
                <c:pt idx="606">
                  <c:v>2010</c:v>
                </c:pt>
                <c:pt idx="607">
                  <c:v>2010</c:v>
                </c:pt>
                <c:pt idx="608">
                  <c:v>2010</c:v>
                </c:pt>
                <c:pt idx="609">
                  <c:v>2010</c:v>
                </c:pt>
                <c:pt idx="610">
                  <c:v>2010</c:v>
                </c:pt>
                <c:pt idx="611">
                  <c:v>2010</c:v>
                </c:pt>
                <c:pt idx="612">
                  <c:v>2010</c:v>
                </c:pt>
                <c:pt idx="613">
                  <c:v>2010</c:v>
                </c:pt>
                <c:pt idx="614">
                  <c:v>2010</c:v>
                </c:pt>
                <c:pt idx="615">
                  <c:v>2010</c:v>
                </c:pt>
                <c:pt idx="616">
                  <c:v>2010</c:v>
                </c:pt>
                <c:pt idx="617">
                  <c:v>2010</c:v>
                </c:pt>
                <c:pt idx="618">
                  <c:v>2010</c:v>
                </c:pt>
                <c:pt idx="619">
                  <c:v>2010</c:v>
                </c:pt>
                <c:pt idx="620">
                  <c:v>2010</c:v>
                </c:pt>
                <c:pt idx="621">
                  <c:v>2010</c:v>
                </c:pt>
                <c:pt idx="622">
                  <c:v>2010</c:v>
                </c:pt>
                <c:pt idx="623">
                  <c:v>2010</c:v>
                </c:pt>
                <c:pt idx="624">
                  <c:v>2010</c:v>
                </c:pt>
                <c:pt idx="625">
                  <c:v>2010</c:v>
                </c:pt>
                <c:pt idx="626">
                  <c:v>2010</c:v>
                </c:pt>
                <c:pt idx="627">
                  <c:v>2010</c:v>
                </c:pt>
                <c:pt idx="628">
                  <c:v>2010</c:v>
                </c:pt>
                <c:pt idx="629">
                  <c:v>2010</c:v>
                </c:pt>
                <c:pt idx="630">
                  <c:v>2010</c:v>
                </c:pt>
                <c:pt idx="631">
                  <c:v>2010</c:v>
                </c:pt>
                <c:pt idx="632">
                  <c:v>2010</c:v>
                </c:pt>
                <c:pt idx="633">
                  <c:v>2010</c:v>
                </c:pt>
                <c:pt idx="634">
                  <c:v>2010</c:v>
                </c:pt>
                <c:pt idx="635">
                  <c:v>2010</c:v>
                </c:pt>
                <c:pt idx="636">
                  <c:v>2010</c:v>
                </c:pt>
                <c:pt idx="637">
                  <c:v>2010</c:v>
                </c:pt>
                <c:pt idx="638">
                  <c:v>2010</c:v>
                </c:pt>
                <c:pt idx="639">
                  <c:v>2010</c:v>
                </c:pt>
                <c:pt idx="640">
                  <c:v>2010</c:v>
                </c:pt>
                <c:pt idx="641">
                  <c:v>2010</c:v>
                </c:pt>
                <c:pt idx="642">
                  <c:v>2010</c:v>
                </c:pt>
                <c:pt idx="643">
                  <c:v>2010</c:v>
                </c:pt>
                <c:pt idx="644">
                  <c:v>2010</c:v>
                </c:pt>
                <c:pt idx="645">
                  <c:v>2010</c:v>
                </c:pt>
                <c:pt idx="646">
                  <c:v>2010</c:v>
                </c:pt>
                <c:pt idx="647">
                  <c:v>2010</c:v>
                </c:pt>
                <c:pt idx="648">
                  <c:v>2010</c:v>
                </c:pt>
                <c:pt idx="649">
                  <c:v>2010</c:v>
                </c:pt>
                <c:pt idx="650">
                  <c:v>2010</c:v>
                </c:pt>
                <c:pt idx="651">
                  <c:v>2010</c:v>
                </c:pt>
                <c:pt idx="652">
                  <c:v>2010</c:v>
                </c:pt>
                <c:pt idx="653">
                  <c:v>2010</c:v>
                </c:pt>
                <c:pt idx="654">
                  <c:v>2010</c:v>
                </c:pt>
                <c:pt idx="655">
                  <c:v>2010</c:v>
                </c:pt>
                <c:pt idx="656">
                  <c:v>2010</c:v>
                </c:pt>
                <c:pt idx="657">
                  <c:v>2010</c:v>
                </c:pt>
                <c:pt idx="658">
                  <c:v>2010</c:v>
                </c:pt>
                <c:pt idx="659">
                  <c:v>2010</c:v>
                </c:pt>
                <c:pt idx="660">
                  <c:v>2010</c:v>
                </c:pt>
                <c:pt idx="661">
                  <c:v>2010</c:v>
                </c:pt>
                <c:pt idx="662">
                  <c:v>2010</c:v>
                </c:pt>
                <c:pt idx="663">
                  <c:v>2010</c:v>
                </c:pt>
                <c:pt idx="664">
                  <c:v>2010</c:v>
                </c:pt>
                <c:pt idx="665">
                  <c:v>2010</c:v>
                </c:pt>
                <c:pt idx="666">
                  <c:v>2010</c:v>
                </c:pt>
                <c:pt idx="667">
                  <c:v>2010</c:v>
                </c:pt>
                <c:pt idx="668">
                  <c:v>2010</c:v>
                </c:pt>
                <c:pt idx="669">
                  <c:v>2010</c:v>
                </c:pt>
                <c:pt idx="670">
                  <c:v>2010</c:v>
                </c:pt>
                <c:pt idx="671">
                  <c:v>2010</c:v>
                </c:pt>
                <c:pt idx="672">
                  <c:v>2010</c:v>
                </c:pt>
                <c:pt idx="673">
                  <c:v>2010</c:v>
                </c:pt>
                <c:pt idx="674">
                  <c:v>2010</c:v>
                </c:pt>
                <c:pt idx="675">
                  <c:v>2010</c:v>
                </c:pt>
                <c:pt idx="676">
                  <c:v>2010</c:v>
                </c:pt>
                <c:pt idx="677">
                  <c:v>2010</c:v>
                </c:pt>
                <c:pt idx="678">
                  <c:v>2010</c:v>
                </c:pt>
                <c:pt idx="679">
                  <c:v>2010</c:v>
                </c:pt>
                <c:pt idx="680">
                  <c:v>2010</c:v>
                </c:pt>
                <c:pt idx="681">
                  <c:v>2010</c:v>
                </c:pt>
                <c:pt idx="682">
                  <c:v>2010</c:v>
                </c:pt>
                <c:pt idx="683">
                  <c:v>2010</c:v>
                </c:pt>
                <c:pt idx="684">
                  <c:v>2010</c:v>
                </c:pt>
                <c:pt idx="685">
                  <c:v>2010</c:v>
                </c:pt>
                <c:pt idx="686">
                  <c:v>2010</c:v>
                </c:pt>
                <c:pt idx="687">
                  <c:v>2010</c:v>
                </c:pt>
                <c:pt idx="688">
                  <c:v>2010</c:v>
                </c:pt>
                <c:pt idx="689">
                  <c:v>2010</c:v>
                </c:pt>
                <c:pt idx="690">
                  <c:v>2010</c:v>
                </c:pt>
                <c:pt idx="691">
                  <c:v>2010</c:v>
                </c:pt>
                <c:pt idx="692">
                  <c:v>2010</c:v>
                </c:pt>
                <c:pt idx="693">
                  <c:v>2010</c:v>
                </c:pt>
                <c:pt idx="694">
                  <c:v>2010</c:v>
                </c:pt>
                <c:pt idx="695">
                  <c:v>2010</c:v>
                </c:pt>
                <c:pt idx="696">
                  <c:v>2010</c:v>
                </c:pt>
                <c:pt idx="697">
                  <c:v>2010</c:v>
                </c:pt>
                <c:pt idx="698">
                  <c:v>2010</c:v>
                </c:pt>
                <c:pt idx="699">
                  <c:v>2010</c:v>
                </c:pt>
                <c:pt idx="700">
                  <c:v>2010</c:v>
                </c:pt>
                <c:pt idx="701">
                  <c:v>2010</c:v>
                </c:pt>
                <c:pt idx="702">
                  <c:v>2010</c:v>
                </c:pt>
                <c:pt idx="703">
                  <c:v>2010</c:v>
                </c:pt>
                <c:pt idx="704">
                  <c:v>2010</c:v>
                </c:pt>
                <c:pt idx="705">
                  <c:v>2010</c:v>
                </c:pt>
                <c:pt idx="706">
                  <c:v>2010</c:v>
                </c:pt>
                <c:pt idx="707">
                  <c:v>2010</c:v>
                </c:pt>
                <c:pt idx="708">
                  <c:v>2010</c:v>
                </c:pt>
                <c:pt idx="709">
                  <c:v>2010</c:v>
                </c:pt>
                <c:pt idx="710">
                  <c:v>2010</c:v>
                </c:pt>
                <c:pt idx="711">
                  <c:v>2010</c:v>
                </c:pt>
                <c:pt idx="712">
                  <c:v>2010</c:v>
                </c:pt>
                <c:pt idx="713">
                  <c:v>2010</c:v>
                </c:pt>
                <c:pt idx="714">
                  <c:v>2010</c:v>
                </c:pt>
                <c:pt idx="715">
                  <c:v>2010</c:v>
                </c:pt>
                <c:pt idx="716">
                  <c:v>2010</c:v>
                </c:pt>
                <c:pt idx="717">
                  <c:v>2010</c:v>
                </c:pt>
                <c:pt idx="718">
                  <c:v>2010</c:v>
                </c:pt>
                <c:pt idx="719">
                  <c:v>2010</c:v>
                </c:pt>
                <c:pt idx="720">
                  <c:v>2010</c:v>
                </c:pt>
                <c:pt idx="721">
                  <c:v>2010</c:v>
                </c:pt>
                <c:pt idx="722">
                  <c:v>2010</c:v>
                </c:pt>
                <c:pt idx="723">
                  <c:v>2010</c:v>
                </c:pt>
                <c:pt idx="724">
                  <c:v>2010</c:v>
                </c:pt>
                <c:pt idx="725">
                  <c:v>2010</c:v>
                </c:pt>
                <c:pt idx="726">
                  <c:v>2010</c:v>
                </c:pt>
                <c:pt idx="727">
                  <c:v>2010</c:v>
                </c:pt>
                <c:pt idx="728">
                  <c:v>2010</c:v>
                </c:pt>
                <c:pt idx="729">
                  <c:v>2010</c:v>
                </c:pt>
                <c:pt idx="730">
                  <c:v>2010</c:v>
                </c:pt>
                <c:pt idx="731">
                  <c:v>2010</c:v>
                </c:pt>
                <c:pt idx="732">
                  <c:v>2010</c:v>
                </c:pt>
                <c:pt idx="733">
                  <c:v>2010</c:v>
                </c:pt>
                <c:pt idx="734">
                  <c:v>2010</c:v>
                </c:pt>
                <c:pt idx="735">
                  <c:v>2010</c:v>
                </c:pt>
                <c:pt idx="736">
                  <c:v>2010</c:v>
                </c:pt>
                <c:pt idx="737">
                  <c:v>2010</c:v>
                </c:pt>
                <c:pt idx="738">
                  <c:v>2010</c:v>
                </c:pt>
                <c:pt idx="739">
                  <c:v>2010</c:v>
                </c:pt>
                <c:pt idx="740">
                  <c:v>2010</c:v>
                </c:pt>
                <c:pt idx="741">
                  <c:v>2010</c:v>
                </c:pt>
                <c:pt idx="742">
                  <c:v>2010</c:v>
                </c:pt>
                <c:pt idx="743">
                  <c:v>2010</c:v>
                </c:pt>
                <c:pt idx="744">
                  <c:v>2010</c:v>
                </c:pt>
                <c:pt idx="745">
                  <c:v>2010</c:v>
                </c:pt>
                <c:pt idx="746">
                  <c:v>2010</c:v>
                </c:pt>
                <c:pt idx="747">
                  <c:v>2010</c:v>
                </c:pt>
                <c:pt idx="748">
                  <c:v>2010</c:v>
                </c:pt>
                <c:pt idx="749">
                  <c:v>2010</c:v>
                </c:pt>
                <c:pt idx="750">
                  <c:v>2010</c:v>
                </c:pt>
                <c:pt idx="751">
                  <c:v>2010</c:v>
                </c:pt>
                <c:pt idx="752">
                  <c:v>2010</c:v>
                </c:pt>
                <c:pt idx="753">
                  <c:v>2010</c:v>
                </c:pt>
                <c:pt idx="754">
                  <c:v>2010</c:v>
                </c:pt>
                <c:pt idx="755">
                  <c:v>2010</c:v>
                </c:pt>
                <c:pt idx="756">
                  <c:v>2010</c:v>
                </c:pt>
                <c:pt idx="757">
                  <c:v>2010</c:v>
                </c:pt>
                <c:pt idx="758">
                  <c:v>2010</c:v>
                </c:pt>
                <c:pt idx="759">
                  <c:v>2010</c:v>
                </c:pt>
                <c:pt idx="760">
                  <c:v>2010</c:v>
                </c:pt>
                <c:pt idx="761">
                  <c:v>2010</c:v>
                </c:pt>
                <c:pt idx="762">
                  <c:v>2010</c:v>
                </c:pt>
                <c:pt idx="763">
                  <c:v>2010</c:v>
                </c:pt>
                <c:pt idx="764">
                  <c:v>2010</c:v>
                </c:pt>
                <c:pt idx="765">
                  <c:v>2010</c:v>
                </c:pt>
                <c:pt idx="766">
                  <c:v>2010</c:v>
                </c:pt>
                <c:pt idx="767">
                  <c:v>2010</c:v>
                </c:pt>
                <c:pt idx="768">
                  <c:v>2010</c:v>
                </c:pt>
                <c:pt idx="769">
                  <c:v>2010</c:v>
                </c:pt>
                <c:pt idx="770">
                  <c:v>2010</c:v>
                </c:pt>
                <c:pt idx="771">
                  <c:v>2010</c:v>
                </c:pt>
                <c:pt idx="772">
                  <c:v>2010</c:v>
                </c:pt>
                <c:pt idx="773">
                  <c:v>2010</c:v>
                </c:pt>
                <c:pt idx="774">
                  <c:v>2010</c:v>
                </c:pt>
                <c:pt idx="775">
                  <c:v>2010</c:v>
                </c:pt>
                <c:pt idx="776">
                  <c:v>2010</c:v>
                </c:pt>
                <c:pt idx="777">
                  <c:v>2010</c:v>
                </c:pt>
                <c:pt idx="778">
                  <c:v>2010</c:v>
                </c:pt>
                <c:pt idx="779">
                  <c:v>2010</c:v>
                </c:pt>
                <c:pt idx="780">
                  <c:v>2010</c:v>
                </c:pt>
                <c:pt idx="781">
                  <c:v>2010</c:v>
                </c:pt>
                <c:pt idx="782">
                  <c:v>2010</c:v>
                </c:pt>
                <c:pt idx="783">
                  <c:v>2010</c:v>
                </c:pt>
                <c:pt idx="784">
                  <c:v>2011</c:v>
                </c:pt>
                <c:pt idx="785">
                  <c:v>2011</c:v>
                </c:pt>
                <c:pt idx="786">
                  <c:v>2011</c:v>
                </c:pt>
                <c:pt idx="787">
                  <c:v>2011</c:v>
                </c:pt>
                <c:pt idx="788">
                  <c:v>2011</c:v>
                </c:pt>
                <c:pt idx="789">
                  <c:v>2011</c:v>
                </c:pt>
                <c:pt idx="790">
                  <c:v>2011</c:v>
                </c:pt>
                <c:pt idx="791">
                  <c:v>2011</c:v>
                </c:pt>
                <c:pt idx="792">
                  <c:v>2011</c:v>
                </c:pt>
                <c:pt idx="793">
                  <c:v>2011</c:v>
                </c:pt>
                <c:pt idx="794">
                  <c:v>2011</c:v>
                </c:pt>
                <c:pt idx="795">
                  <c:v>2011</c:v>
                </c:pt>
                <c:pt idx="796">
                  <c:v>2011</c:v>
                </c:pt>
                <c:pt idx="797">
                  <c:v>2011</c:v>
                </c:pt>
                <c:pt idx="798">
                  <c:v>2011</c:v>
                </c:pt>
                <c:pt idx="799">
                  <c:v>2011</c:v>
                </c:pt>
                <c:pt idx="800">
                  <c:v>2011</c:v>
                </c:pt>
                <c:pt idx="801">
                  <c:v>2011</c:v>
                </c:pt>
                <c:pt idx="802">
                  <c:v>2011</c:v>
                </c:pt>
                <c:pt idx="803">
                  <c:v>2011</c:v>
                </c:pt>
                <c:pt idx="804">
                  <c:v>2011</c:v>
                </c:pt>
                <c:pt idx="805">
                  <c:v>2011</c:v>
                </c:pt>
                <c:pt idx="806">
                  <c:v>2011</c:v>
                </c:pt>
                <c:pt idx="807">
                  <c:v>2011</c:v>
                </c:pt>
                <c:pt idx="808">
                  <c:v>2011</c:v>
                </c:pt>
                <c:pt idx="809">
                  <c:v>2011</c:v>
                </c:pt>
                <c:pt idx="810">
                  <c:v>2011</c:v>
                </c:pt>
                <c:pt idx="811">
                  <c:v>2011</c:v>
                </c:pt>
                <c:pt idx="812">
                  <c:v>2011</c:v>
                </c:pt>
                <c:pt idx="813">
                  <c:v>2011</c:v>
                </c:pt>
                <c:pt idx="814">
                  <c:v>2011</c:v>
                </c:pt>
                <c:pt idx="815">
                  <c:v>2011</c:v>
                </c:pt>
                <c:pt idx="816">
                  <c:v>2011</c:v>
                </c:pt>
                <c:pt idx="817">
                  <c:v>2011</c:v>
                </c:pt>
                <c:pt idx="818">
                  <c:v>2011</c:v>
                </c:pt>
                <c:pt idx="819">
                  <c:v>2011</c:v>
                </c:pt>
                <c:pt idx="820">
                  <c:v>2011</c:v>
                </c:pt>
                <c:pt idx="821">
                  <c:v>2011</c:v>
                </c:pt>
                <c:pt idx="822">
                  <c:v>2011</c:v>
                </c:pt>
                <c:pt idx="823">
                  <c:v>2011</c:v>
                </c:pt>
                <c:pt idx="824">
                  <c:v>2011</c:v>
                </c:pt>
                <c:pt idx="825">
                  <c:v>2011</c:v>
                </c:pt>
                <c:pt idx="826">
                  <c:v>2011</c:v>
                </c:pt>
                <c:pt idx="827">
                  <c:v>2011</c:v>
                </c:pt>
                <c:pt idx="828">
                  <c:v>2011</c:v>
                </c:pt>
                <c:pt idx="829">
                  <c:v>2011</c:v>
                </c:pt>
                <c:pt idx="830">
                  <c:v>2011</c:v>
                </c:pt>
                <c:pt idx="831">
                  <c:v>2011</c:v>
                </c:pt>
                <c:pt idx="832">
                  <c:v>2011</c:v>
                </c:pt>
                <c:pt idx="833">
                  <c:v>2011</c:v>
                </c:pt>
                <c:pt idx="834">
                  <c:v>2011</c:v>
                </c:pt>
                <c:pt idx="835">
                  <c:v>2011</c:v>
                </c:pt>
                <c:pt idx="836">
                  <c:v>2011</c:v>
                </c:pt>
                <c:pt idx="837">
                  <c:v>2011</c:v>
                </c:pt>
                <c:pt idx="838">
                  <c:v>2011</c:v>
                </c:pt>
                <c:pt idx="839">
                  <c:v>2011</c:v>
                </c:pt>
                <c:pt idx="840">
                  <c:v>2011</c:v>
                </c:pt>
                <c:pt idx="841">
                  <c:v>2011</c:v>
                </c:pt>
                <c:pt idx="842">
                  <c:v>2011</c:v>
                </c:pt>
                <c:pt idx="843">
                  <c:v>2011</c:v>
                </c:pt>
                <c:pt idx="844">
                  <c:v>2011</c:v>
                </c:pt>
                <c:pt idx="845">
                  <c:v>2011</c:v>
                </c:pt>
                <c:pt idx="846">
                  <c:v>2011</c:v>
                </c:pt>
                <c:pt idx="847">
                  <c:v>2011</c:v>
                </c:pt>
                <c:pt idx="848">
                  <c:v>2011</c:v>
                </c:pt>
                <c:pt idx="849">
                  <c:v>2011</c:v>
                </c:pt>
                <c:pt idx="850">
                  <c:v>2011</c:v>
                </c:pt>
                <c:pt idx="851">
                  <c:v>2011</c:v>
                </c:pt>
                <c:pt idx="852">
                  <c:v>2011</c:v>
                </c:pt>
                <c:pt idx="853">
                  <c:v>2011</c:v>
                </c:pt>
                <c:pt idx="854">
                  <c:v>2011</c:v>
                </c:pt>
                <c:pt idx="855">
                  <c:v>2011</c:v>
                </c:pt>
                <c:pt idx="856">
                  <c:v>2011</c:v>
                </c:pt>
                <c:pt idx="857">
                  <c:v>2011</c:v>
                </c:pt>
                <c:pt idx="858">
                  <c:v>2011</c:v>
                </c:pt>
                <c:pt idx="859">
                  <c:v>2011</c:v>
                </c:pt>
                <c:pt idx="860">
                  <c:v>2011</c:v>
                </c:pt>
                <c:pt idx="861">
                  <c:v>2011</c:v>
                </c:pt>
                <c:pt idx="862">
                  <c:v>2011</c:v>
                </c:pt>
                <c:pt idx="863">
                  <c:v>2011</c:v>
                </c:pt>
                <c:pt idx="864">
                  <c:v>2011</c:v>
                </c:pt>
                <c:pt idx="865">
                  <c:v>2011</c:v>
                </c:pt>
                <c:pt idx="866">
                  <c:v>2011</c:v>
                </c:pt>
                <c:pt idx="867">
                  <c:v>2011</c:v>
                </c:pt>
                <c:pt idx="868">
                  <c:v>2011</c:v>
                </c:pt>
                <c:pt idx="869">
                  <c:v>2011</c:v>
                </c:pt>
                <c:pt idx="870">
                  <c:v>2011</c:v>
                </c:pt>
                <c:pt idx="871">
                  <c:v>2011</c:v>
                </c:pt>
                <c:pt idx="872">
                  <c:v>2011</c:v>
                </c:pt>
                <c:pt idx="873">
                  <c:v>2011</c:v>
                </c:pt>
                <c:pt idx="874">
                  <c:v>2011</c:v>
                </c:pt>
                <c:pt idx="875">
                  <c:v>2011</c:v>
                </c:pt>
                <c:pt idx="876">
                  <c:v>2011</c:v>
                </c:pt>
                <c:pt idx="877">
                  <c:v>2011</c:v>
                </c:pt>
                <c:pt idx="878">
                  <c:v>2011</c:v>
                </c:pt>
                <c:pt idx="879">
                  <c:v>2011</c:v>
                </c:pt>
                <c:pt idx="880">
                  <c:v>2011</c:v>
                </c:pt>
                <c:pt idx="881">
                  <c:v>2011</c:v>
                </c:pt>
                <c:pt idx="882">
                  <c:v>2011</c:v>
                </c:pt>
                <c:pt idx="883">
                  <c:v>2011</c:v>
                </c:pt>
                <c:pt idx="884">
                  <c:v>2011</c:v>
                </c:pt>
                <c:pt idx="885">
                  <c:v>2011</c:v>
                </c:pt>
                <c:pt idx="886">
                  <c:v>2011</c:v>
                </c:pt>
                <c:pt idx="887">
                  <c:v>2011</c:v>
                </c:pt>
                <c:pt idx="888">
                  <c:v>2011</c:v>
                </c:pt>
                <c:pt idx="889">
                  <c:v>2011</c:v>
                </c:pt>
                <c:pt idx="890">
                  <c:v>2011</c:v>
                </c:pt>
                <c:pt idx="891">
                  <c:v>2011</c:v>
                </c:pt>
                <c:pt idx="892">
                  <c:v>2011</c:v>
                </c:pt>
                <c:pt idx="893">
                  <c:v>2011</c:v>
                </c:pt>
                <c:pt idx="894">
                  <c:v>2011</c:v>
                </c:pt>
                <c:pt idx="895">
                  <c:v>2011</c:v>
                </c:pt>
                <c:pt idx="896">
                  <c:v>2011</c:v>
                </c:pt>
                <c:pt idx="897">
                  <c:v>2011</c:v>
                </c:pt>
                <c:pt idx="898">
                  <c:v>2011</c:v>
                </c:pt>
                <c:pt idx="899">
                  <c:v>2011</c:v>
                </c:pt>
                <c:pt idx="900">
                  <c:v>2011</c:v>
                </c:pt>
                <c:pt idx="901">
                  <c:v>2011</c:v>
                </c:pt>
                <c:pt idx="902">
                  <c:v>2011</c:v>
                </c:pt>
                <c:pt idx="903">
                  <c:v>2011</c:v>
                </c:pt>
                <c:pt idx="904">
                  <c:v>2011</c:v>
                </c:pt>
                <c:pt idx="905">
                  <c:v>2011</c:v>
                </c:pt>
                <c:pt idx="906">
                  <c:v>2011</c:v>
                </c:pt>
                <c:pt idx="907">
                  <c:v>2011</c:v>
                </c:pt>
                <c:pt idx="908">
                  <c:v>2011</c:v>
                </c:pt>
                <c:pt idx="909">
                  <c:v>2011</c:v>
                </c:pt>
                <c:pt idx="910">
                  <c:v>2011</c:v>
                </c:pt>
                <c:pt idx="911">
                  <c:v>2011</c:v>
                </c:pt>
                <c:pt idx="912">
                  <c:v>2011</c:v>
                </c:pt>
                <c:pt idx="913">
                  <c:v>2011</c:v>
                </c:pt>
                <c:pt idx="914">
                  <c:v>2011</c:v>
                </c:pt>
                <c:pt idx="915">
                  <c:v>2011</c:v>
                </c:pt>
                <c:pt idx="916">
                  <c:v>2011</c:v>
                </c:pt>
                <c:pt idx="917">
                  <c:v>2011</c:v>
                </c:pt>
                <c:pt idx="918">
                  <c:v>2011</c:v>
                </c:pt>
                <c:pt idx="919">
                  <c:v>2011</c:v>
                </c:pt>
                <c:pt idx="920">
                  <c:v>2011</c:v>
                </c:pt>
                <c:pt idx="921">
                  <c:v>2011</c:v>
                </c:pt>
                <c:pt idx="922">
                  <c:v>2011</c:v>
                </c:pt>
                <c:pt idx="923">
                  <c:v>2011</c:v>
                </c:pt>
                <c:pt idx="924">
                  <c:v>2011</c:v>
                </c:pt>
                <c:pt idx="925">
                  <c:v>2011</c:v>
                </c:pt>
                <c:pt idx="926">
                  <c:v>2011</c:v>
                </c:pt>
                <c:pt idx="927">
                  <c:v>2011</c:v>
                </c:pt>
                <c:pt idx="928">
                  <c:v>2011</c:v>
                </c:pt>
                <c:pt idx="929">
                  <c:v>2011</c:v>
                </c:pt>
                <c:pt idx="930">
                  <c:v>2011</c:v>
                </c:pt>
                <c:pt idx="931">
                  <c:v>2011</c:v>
                </c:pt>
                <c:pt idx="932">
                  <c:v>2011</c:v>
                </c:pt>
                <c:pt idx="933">
                  <c:v>2011</c:v>
                </c:pt>
                <c:pt idx="934">
                  <c:v>2011</c:v>
                </c:pt>
                <c:pt idx="935">
                  <c:v>2011</c:v>
                </c:pt>
                <c:pt idx="936">
                  <c:v>2011</c:v>
                </c:pt>
                <c:pt idx="937">
                  <c:v>2011</c:v>
                </c:pt>
                <c:pt idx="938">
                  <c:v>2011</c:v>
                </c:pt>
                <c:pt idx="939">
                  <c:v>2011</c:v>
                </c:pt>
                <c:pt idx="940">
                  <c:v>2011</c:v>
                </c:pt>
                <c:pt idx="941">
                  <c:v>2011</c:v>
                </c:pt>
                <c:pt idx="942">
                  <c:v>2011</c:v>
                </c:pt>
                <c:pt idx="943">
                  <c:v>2011</c:v>
                </c:pt>
                <c:pt idx="944">
                  <c:v>2011</c:v>
                </c:pt>
                <c:pt idx="945">
                  <c:v>2011</c:v>
                </c:pt>
                <c:pt idx="946">
                  <c:v>2011</c:v>
                </c:pt>
                <c:pt idx="947">
                  <c:v>2011</c:v>
                </c:pt>
                <c:pt idx="948">
                  <c:v>2011</c:v>
                </c:pt>
                <c:pt idx="949">
                  <c:v>2011</c:v>
                </c:pt>
                <c:pt idx="950">
                  <c:v>2011</c:v>
                </c:pt>
                <c:pt idx="951">
                  <c:v>2011</c:v>
                </c:pt>
                <c:pt idx="952">
                  <c:v>2011</c:v>
                </c:pt>
                <c:pt idx="953">
                  <c:v>2011</c:v>
                </c:pt>
                <c:pt idx="954">
                  <c:v>2011</c:v>
                </c:pt>
                <c:pt idx="955">
                  <c:v>2011</c:v>
                </c:pt>
                <c:pt idx="956">
                  <c:v>2011</c:v>
                </c:pt>
                <c:pt idx="957">
                  <c:v>2011</c:v>
                </c:pt>
                <c:pt idx="958">
                  <c:v>2011</c:v>
                </c:pt>
                <c:pt idx="959">
                  <c:v>2011</c:v>
                </c:pt>
                <c:pt idx="960">
                  <c:v>2011</c:v>
                </c:pt>
                <c:pt idx="961">
                  <c:v>2011</c:v>
                </c:pt>
                <c:pt idx="962">
                  <c:v>2011</c:v>
                </c:pt>
                <c:pt idx="963">
                  <c:v>2011</c:v>
                </c:pt>
                <c:pt idx="964">
                  <c:v>2011</c:v>
                </c:pt>
                <c:pt idx="965">
                  <c:v>2011</c:v>
                </c:pt>
                <c:pt idx="966">
                  <c:v>2011</c:v>
                </c:pt>
                <c:pt idx="967">
                  <c:v>2011</c:v>
                </c:pt>
                <c:pt idx="968">
                  <c:v>2011</c:v>
                </c:pt>
                <c:pt idx="969">
                  <c:v>2011</c:v>
                </c:pt>
                <c:pt idx="970">
                  <c:v>2011</c:v>
                </c:pt>
                <c:pt idx="971">
                  <c:v>2011</c:v>
                </c:pt>
                <c:pt idx="972">
                  <c:v>2011</c:v>
                </c:pt>
                <c:pt idx="973">
                  <c:v>2011</c:v>
                </c:pt>
                <c:pt idx="974">
                  <c:v>2011</c:v>
                </c:pt>
                <c:pt idx="975">
                  <c:v>2011</c:v>
                </c:pt>
                <c:pt idx="976">
                  <c:v>2011</c:v>
                </c:pt>
                <c:pt idx="977">
                  <c:v>2011</c:v>
                </c:pt>
                <c:pt idx="978">
                  <c:v>2011</c:v>
                </c:pt>
                <c:pt idx="979">
                  <c:v>2011</c:v>
                </c:pt>
                <c:pt idx="980">
                  <c:v>2011</c:v>
                </c:pt>
                <c:pt idx="981">
                  <c:v>2011</c:v>
                </c:pt>
                <c:pt idx="982">
                  <c:v>2011</c:v>
                </c:pt>
                <c:pt idx="983">
                  <c:v>2011</c:v>
                </c:pt>
                <c:pt idx="984">
                  <c:v>2011</c:v>
                </c:pt>
                <c:pt idx="985">
                  <c:v>2011</c:v>
                </c:pt>
                <c:pt idx="986">
                  <c:v>2011</c:v>
                </c:pt>
                <c:pt idx="987">
                  <c:v>2011</c:v>
                </c:pt>
                <c:pt idx="988">
                  <c:v>2011</c:v>
                </c:pt>
                <c:pt idx="989">
                  <c:v>2011</c:v>
                </c:pt>
                <c:pt idx="990">
                  <c:v>2011</c:v>
                </c:pt>
                <c:pt idx="991">
                  <c:v>2011</c:v>
                </c:pt>
                <c:pt idx="992">
                  <c:v>2011</c:v>
                </c:pt>
                <c:pt idx="993">
                  <c:v>2011</c:v>
                </c:pt>
                <c:pt idx="994">
                  <c:v>2011</c:v>
                </c:pt>
                <c:pt idx="995">
                  <c:v>2011</c:v>
                </c:pt>
                <c:pt idx="996">
                  <c:v>2011</c:v>
                </c:pt>
                <c:pt idx="997">
                  <c:v>2011</c:v>
                </c:pt>
                <c:pt idx="998">
                  <c:v>2011</c:v>
                </c:pt>
                <c:pt idx="999">
                  <c:v>2011</c:v>
                </c:pt>
                <c:pt idx="1000">
                  <c:v>2011</c:v>
                </c:pt>
                <c:pt idx="1001">
                  <c:v>2011</c:v>
                </c:pt>
                <c:pt idx="1002">
                  <c:v>2011</c:v>
                </c:pt>
                <c:pt idx="1003">
                  <c:v>2011</c:v>
                </c:pt>
                <c:pt idx="1004">
                  <c:v>2011</c:v>
                </c:pt>
                <c:pt idx="1005">
                  <c:v>2011</c:v>
                </c:pt>
                <c:pt idx="1006">
                  <c:v>2011</c:v>
                </c:pt>
                <c:pt idx="1007">
                  <c:v>2011</c:v>
                </c:pt>
                <c:pt idx="1008">
                  <c:v>2011</c:v>
                </c:pt>
                <c:pt idx="1009">
                  <c:v>2011</c:v>
                </c:pt>
                <c:pt idx="1010">
                  <c:v>2011</c:v>
                </c:pt>
                <c:pt idx="1011">
                  <c:v>2011</c:v>
                </c:pt>
                <c:pt idx="1012">
                  <c:v>2011</c:v>
                </c:pt>
                <c:pt idx="1013">
                  <c:v>2011</c:v>
                </c:pt>
                <c:pt idx="1014">
                  <c:v>2011</c:v>
                </c:pt>
                <c:pt idx="1015">
                  <c:v>2011</c:v>
                </c:pt>
                <c:pt idx="1016">
                  <c:v>2011</c:v>
                </c:pt>
                <c:pt idx="1017">
                  <c:v>2011</c:v>
                </c:pt>
                <c:pt idx="1018">
                  <c:v>2011</c:v>
                </c:pt>
                <c:pt idx="1019">
                  <c:v>2011</c:v>
                </c:pt>
                <c:pt idx="1020">
                  <c:v>2011</c:v>
                </c:pt>
                <c:pt idx="1021">
                  <c:v>2011</c:v>
                </c:pt>
                <c:pt idx="1022">
                  <c:v>2011</c:v>
                </c:pt>
                <c:pt idx="1023">
                  <c:v>2011</c:v>
                </c:pt>
                <c:pt idx="1024">
                  <c:v>2011</c:v>
                </c:pt>
                <c:pt idx="1025">
                  <c:v>2011</c:v>
                </c:pt>
                <c:pt idx="1026">
                  <c:v>2011</c:v>
                </c:pt>
                <c:pt idx="1027">
                  <c:v>2011</c:v>
                </c:pt>
                <c:pt idx="1028">
                  <c:v>2011</c:v>
                </c:pt>
                <c:pt idx="1029">
                  <c:v>2011</c:v>
                </c:pt>
                <c:pt idx="1030">
                  <c:v>2011</c:v>
                </c:pt>
                <c:pt idx="1031">
                  <c:v>2011</c:v>
                </c:pt>
                <c:pt idx="1032">
                  <c:v>2011</c:v>
                </c:pt>
                <c:pt idx="1033">
                  <c:v>2011</c:v>
                </c:pt>
                <c:pt idx="1034">
                  <c:v>2011</c:v>
                </c:pt>
                <c:pt idx="1035">
                  <c:v>2011</c:v>
                </c:pt>
                <c:pt idx="1036">
                  <c:v>2011</c:v>
                </c:pt>
                <c:pt idx="1037">
                  <c:v>2011</c:v>
                </c:pt>
                <c:pt idx="1038">
                  <c:v>2011</c:v>
                </c:pt>
                <c:pt idx="1039">
                  <c:v>2011</c:v>
                </c:pt>
                <c:pt idx="1040">
                  <c:v>2011</c:v>
                </c:pt>
                <c:pt idx="1041">
                  <c:v>2011</c:v>
                </c:pt>
                <c:pt idx="1042">
                  <c:v>2011</c:v>
                </c:pt>
                <c:pt idx="1043">
                  <c:v>2011</c:v>
                </c:pt>
                <c:pt idx="1044">
                  <c:v>2012</c:v>
                </c:pt>
                <c:pt idx="1045">
                  <c:v>2012</c:v>
                </c:pt>
                <c:pt idx="1046">
                  <c:v>2012</c:v>
                </c:pt>
                <c:pt idx="1047">
                  <c:v>2012</c:v>
                </c:pt>
                <c:pt idx="1048">
                  <c:v>2012</c:v>
                </c:pt>
                <c:pt idx="1049">
                  <c:v>2012</c:v>
                </c:pt>
                <c:pt idx="1050">
                  <c:v>2012</c:v>
                </c:pt>
                <c:pt idx="1051">
                  <c:v>2012</c:v>
                </c:pt>
                <c:pt idx="1052">
                  <c:v>2012</c:v>
                </c:pt>
                <c:pt idx="1053">
                  <c:v>2012</c:v>
                </c:pt>
                <c:pt idx="1054">
                  <c:v>2012</c:v>
                </c:pt>
                <c:pt idx="1055">
                  <c:v>2012</c:v>
                </c:pt>
                <c:pt idx="1056">
                  <c:v>2012</c:v>
                </c:pt>
                <c:pt idx="1057">
                  <c:v>2012</c:v>
                </c:pt>
                <c:pt idx="1058">
                  <c:v>2012</c:v>
                </c:pt>
                <c:pt idx="1059">
                  <c:v>2012</c:v>
                </c:pt>
                <c:pt idx="1060">
                  <c:v>2012</c:v>
                </c:pt>
                <c:pt idx="1061">
                  <c:v>2012</c:v>
                </c:pt>
                <c:pt idx="1062">
                  <c:v>2012</c:v>
                </c:pt>
                <c:pt idx="1063">
                  <c:v>2012</c:v>
                </c:pt>
                <c:pt idx="1064">
                  <c:v>2012</c:v>
                </c:pt>
                <c:pt idx="1065">
                  <c:v>2012</c:v>
                </c:pt>
                <c:pt idx="1066">
                  <c:v>2012</c:v>
                </c:pt>
                <c:pt idx="1067">
                  <c:v>2012</c:v>
                </c:pt>
                <c:pt idx="1068">
                  <c:v>2012</c:v>
                </c:pt>
                <c:pt idx="1069">
                  <c:v>2012</c:v>
                </c:pt>
                <c:pt idx="1070">
                  <c:v>2012</c:v>
                </c:pt>
                <c:pt idx="1071">
                  <c:v>2012</c:v>
                </c:pt>
                <c:pt idx="1072">
                  <c:v>2012</c:v>
                </c:pt>
                <c:pt idx="1073">
                  <c:v>2012</c:v>
                </c:pt>
                <c:pt idx="1074">
                  <c:v>2012</c:v>
                </c:pt>
                <c:pt idx="1075">
                  <c:v>2012</c:v>
                </c:pt>
                <c:pt idx="1076">
                  <c:v>2012</c:v>
                </c:pt>
                <c:pt idx="1077">
                  <c:v>2012</c:v>
                </c:pt>
                <c:pt idx="1078">
                  <c:v>2012</c:v>
                </c:pt>
                <c:pt idx="1079">
                  <c:v>2012</c:v>
                </c:pt>
                <c:pt idx="1080">
                  <c:v>2012</c:v>
                </c:pt>
                <c:pt idx="1081">
                  <c:v>2012</c:v>
                </c:pt>
                <c:pt idx="1082">
                  <c:v>2012</c:v>
                </c:pt>
                <c:pt idx="1083">
                  <c:v>2012</c:v>
                </c:pt>
                <c:pt idx="1084">
                  <c:v>2012</c:v>
                </c:pt>
                <c:pt idx="1085">
                  <c:v>2012</c:v>
                </c:pt>
                <c:pt idx="1086">
                  <c:v>2012</c:v>
                </c:pt>
                <c:pt idx="1087">
                  <c:v>2012</c:v>
                </c:pt>
                <c:pt idx="1088">
                  <c:v>2012</c:v>
                </c:pt>
                <c:pt idx="1089">
                  <c:v>2012</c:v>
                </c:pt>
                <c:pt idx="1090">
                  <c:v>2012</c:v>
                </c:pt>
                <c:pt idx="1091">
                  <c:v>2012</c:v>
                </c:pt>
                <c:pt idx="1092">
                  <c:v>2012</c:v>
                </c:pt>
                <c:pt idx="1093">
                  <c:v>2012</c:v>
                </c:pt>
                <c:pt idx="1094">
                  <c:v>2012</c:v>
                </c:pt>
                <c:pt idx="1095">
                  <c:v>2012</c:v>
                </c:pt>
                <c:pt idx="1096">
                  <c:v>2012</c:v>
                </c:pt>
                <c:pt idx="1097">
                  <c:v>2012</c:v>
                </c:pt>
                <c:pt idx="1098">
                  <c:v>2012</c:v>
                </c:pt>
                <c:pt idx="1099">
                  <c:v>2012</c:v>
                </c:pt>
                <c:pt idx="1100">
                  <c:v>2012</c:v>
                </c:pt>
                <c:pt idx="1101">
                  <c:v>2012</c:v>
                </c:pt>
                <c:pt idx="1102">
                  <c:v>2012</c:v>
                </c:pt>
                <c:pt idx="1103">
                  <c:v>2012</c:v>
                </c:pt>
                <c:pt idx="1104">
                  <c:v>2012</c:v>
                </c:pt>
                <c:pt idx="1105">
                  <c:v>2012</c:v>
                </c:pt>
                <c:pt idx="1106">
                  <c:v>2012</c:v>
                </c:pt>
                <c:pt idx="1107">
                  <c:v>2012</c:v>
                </c:pt>
                <c:pt idx="1108">
                  <c:v>2012</c:v>
                </c:pt>
                <c:pt idx="1109">
                  <c:v>2012</c:v>
                </c:pt>
                <c:pt idx="1110">
                  <c:v>2012</c:v>
                </c:pt>
                <c:pt idx="1111">
                  <c:v>2012</c:v>
                </c:pt>
                <c:pt idx="1112">
                  <c:v>2012</c:v>
                </c:pt>
                <c:pt idx="1113">
                  <c:v>2012</c:v>
                </c:pt>
                <c:pt idx="1114">
                  <c:v>2012</c:v>
                </c:pt>
                <c:pt idx="1115">
                  <c:v>2012</c:v>
                </c:pt>
                <c:pt idx="1116">
                  <c:v>2012</c:v>
                </c:pt>
                <c:pt idx="1117">
                  <c:v>2012</c:v>
                </c:pt>
                <c:pt idx="1118">
                  <c:v>2012</c:v>
                </c:pt>
                <c:pt idx="1119">
                  <c:v>2012</c:v>
                </c:pt>
                <c:pt idx="1120">
                  <c:v>2012</c:v>
                </c:pt>
                <c:pt idx="1121">
                  <c:v>2012</c:v>
                </c:pt>
                <c:pt idx="1122">
                  <c:v>2012</c:v>
                </c:pt>
                <c:pt idx="1123">
                  <c:v>2012</c:v>
                </c:pt>
                <c:pt idx="1124">
                  <c:v>2012</c:v>
                </c:pt>
                <c:pt idx="1125">
                  <c:v>2012</c:v>
                </c:pt>
                <c:pt idx="1126">
                  <c:v>2012</c:v>
                </c:pt>
                <c:pt idx="1127">
                  <c:v>2012</c:v>
                </c:pt>
                <c:pt idx="1128">
                  <c:v>2012</c:v>
                </c:pt>
                <c:pt idx="1129">
                  <c:v>2012</c:v>
                </c:pt>
                <c:pt idx="1130">
                  <c:v>2012</c:v>
                </c:pt>
                <c:pt idx="1131">
                  <c:v>2012</c:v>
                </c:pt>
                <c:pt idx="1132">
                  <c:v>2012</c:v>
                </c:pt>
                <c:pt idx="1133">
                  <c:v>2012</c:v>
                </c:pt>
                <c:pt idx="1134">
                  <c:v>2012</c:v>
                </c:pt>
                <c:pt idx="1135">
                  <c:v>2012</c:v>
                </c:pt>
                <c:pt idx="1136">
                  <c:v>2012</c:v>
                </c:pt>
                <c:pt idx="1137">
                  <c:v>2012</c:v>
                </c:pt>
                <c:pt idx="1138">
                  <c:v>2012</c:v>
                </c:pt>
                <c:pt idx="1139">
                  <c:v>2012</c:v>
                </c:pt>
                <c:pt idx="1140">
                  <c:v>2012</c:v>
                </c:pt>
                <c:pt idx="1141">
                  <c:v>2012</c:v>
                </c:pt>
                <c:pt idx="1142">
                  <c:v>2012</c:v>
                </c:pt>
                <c:pt idx="1143">
                  <c:v>2012</c:v>
                </c:pt>
                <c:pt idx="1144">
                  <c:v>2012</c:v>
                </c:pt>
                <c:pt idx="1145">
                  <c:v>2012</c:v>
                </c:pt>
                <c:pt idx="1146">
                  <c:v>2012</c:v>
                </c:pt>
                <c:pt idx="1147">
                  <c:v>2012</c:v>
                </c:pt>
                <c:pt idx="1148">
                  <c:v>2012</c:v>
                </c:pt>
                <c:pt idx="1149">
                  <c:v>2012</c:v>
                </c:pt>
                <c:pt idx="1150">
                  <c:v>2012</c:v>
                </c:pt>
                <c:pt idx="1151">
                  <c:v>2012</c:v>
                </c:pt>
                <c:pt idx="1152">
                  <c:v>2012</c:v>
                </c:pt>
                <c:pt idx="1153">
                  <c:v>2012</c:v>
                </c:pt>
                <c:pt idx="1154">
                  <c:v>2012</c:v>
                </c:pt>
                <c:pt idx="1155">
                  <c:v>2012</c:v>
                </c:pt>
                <c:pt idx="1156">
                  <c:v>2012</c:v>
                </c:pt>
                <c:pt idx="1157">
                  <c:v>2012</c:v>
                </c:pt>
                <c:pt idx="1158">
                  <c:v>2012</c:v>
                </c:pt>
                <c:pt idx="1159">
                  <c:v>2012</c:v>
                </c:pt>
                <c:pt idx="1160">
                  <c:v>2012</c:v>
                </c:pt>
                <c:pt idx="1161">
                  <c:v>2012</c:v>
                </c:pt>
                <c:pt idx="1162">
                  <c:v>2012</c:v>
                </c:pt>
                <c:pt idx="1163">
                  <c:v>2012</c:v>
                </c:pt>
                <c:pt idx="1164">
                  <c:v>2012</c:v>
                </c:pt>
                <c:pt idx="1165">
                  <c:v>2012</c:v>
                </c:pt>
                <c:pt idx="1166">
                  <c:v>2012</c:v>
                </c:pt>
                <c:pt idx="1167">
                  <c:v>2012</c:v>
                </c:pt>
                <c:pt idx="1168">
                  <c:v>2012</c:v>
                </c:pt>
                <c:pt idx="1169">
                  <c:v>2012</c:v>
                </c:pt>
                <c:pt idx="1170">
                  <c:v>2012</c:v>
                </c:pt>
                <c:pt idx="1171">
                  <c:v>2012</c:v>
                </c:pt>
                <c:pt idx="1172">
                  <c:v>2012</c:v>
                </c:pt>
                <c:pt idx="1173">
                  <c:v>2012</c:v>
                </c:pt>
                <c:pt idx="1174">
                  <c:v>2012</c:v>
                </c:pt>
                <c:pt idx="1175">
                  <c:v>2012</c:v>
                </c:pt>
                <c:pt idx="1176">
                  <c:v>2012</c:v>
                </c:pt>
                <c:pt idx="1177">
                  <c:v>2012</c:v>
                </c:pt>
                <c:pt idx="1178">
                  <c:v>2012</c:v>
                </c:pt>
                <c:pt idx="1179">
                  <c:v>2012</c:v>
                </c:pt>
                <c:pt idx="1180">
                  <c:v>2012</c:v>
                </c:pt>
                <c:pt idx="1181">
                  <c:v>2012</c:v>
                </c:pt>
                <c:pt idx="1182">
                  <c:v>2012</c:v>
                </c:pt>
                <c:pt idx="1183">
                  <c:v>2012</c:v>
                </c:pt>
                <c:pt idx="1184">
                  <c:v>2012</c:v>
                </c:pt>
                <c:pt idx="1185">
                  <c:v>2012</c:v>
                </c:pt>
                <c:pt idx="1186">
                  <c:v>2012</c:v>
                </c:pt>
              </c:numCache>
            </c:numRef>
          </c:cat>
          <c:val>
            <c:numRef>
              <c:f>'12.monetary_policy_ratesE'!$J$8:$J$1194</c:f>
              <c:numCache>
                <c:formatCode>General</c:formatCode>
                <c:ptCount val="118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4.25</c:v>
                </c:pt>
                <c:pt idx="137">
                  <c:v>4.25</c:v>
                </c:pt>
                <c:pt idx="138">
                  <c:v>4.25</c:v>
                </c:pt>
                <c:pt idx="139">
                  <c:v>4.25</c:v>
                </c:pt>
                <c:pt idx="140">
                  <c:v>4.25</c:v>
                </c:pt>
                <c:pt idx="141">
                  <c:v>4.25</c:v>
                </c:pt>
                <c:pt idx="142">
                  <c:v>4.25</c:v>
                </c:pt>
                <c:pt idx="143">
                  <c:v>4.25</c:v>
                </c:pt>
                <c:pt idx="144">
                  <c:v>4.25</c:v>
                </c:pt>
                <c:pt idx="145">
                  <c:v>4.25</c:v>
                </c:pt>
                <c:pt idx="146">
                  <c:v>4.25</c:v>
                </c:pt>
                <c:pt idx="147">
                  <c:v>4.25</c:v>
                </c:pt>
                <c:pt idx="148">
                  <c:v>4.25</c:v>
                </c:pt>
                <c:pt idx="149">
                  <c:v>4.25</c:v>
                </c:pt>
                <c:pt idx="150">
                  <c:v>4.25</c:v>
                </c:pt>
                <c:pt idx="151">
                  <c:v>4.25</c:v>
                </c:pt>
                <c:pt idx="152">
                  <c:v>4.25</c:v>
                </c:pt>
                <c:pt idx="153">
                  <c:v>4.25</c:v>
                </c:pt>
                <c:pt idx="154">
                  <c:v>4.25</c:v>
                </c:pt>
                <c:pt idx="155">
                  <c:v>4.25</c:v>
                </c:pt>
                <c:pt idx="156">
                  <c:v>4.25</c:v>
                </c:pt>
                <c:pt idx="157">
                  <c:v>4.25</c:v>
                </c:pt>
                <c:pt idx="158">
                  <c:v>4.25</c:v>
                </c:pt>
                <c:pt idx="159">
                  <c:v>4.25</c:v>
                </c:pt>
                <c:pt idx="160">
                  <c:v>4.25</c:v>
                </c:pt>
                <c:pt idx="161">
                  <c:v>4.25</c:v>
                </c:pt>
                <c:pt idx="162">
                  <c:v>4.25</c:v>
                </c:pt>
                <c:pt idx="163">
                  <c:v>4.25</c:v>
                </c:pt>
                <c:pt idx="164">
                  <c:v>4.25</c:v>
                </c:pt>
                <c:pt idx="165">
                  <c:v>4.25</c:v>
                </c:pt>
                <c:pt idx="166">
                  <c:v>4.25</c:v>
                </c:pt>
                <c:pt idx="167">
                  <c:v>4.25</c:v>
                </c:pt>
                <c:pt idx="168">
                  <c:v>4.25</c:v>
                </c:pt>
                <c:pt idx="169">
                  <c:v>4.25</c:v>
                </c:pt>
                <c:pt idx="170">
                  <c:v>4.25</c:v>
                </c:pt>
                <c:pt idx="171">
                  <c:v>4.25</c:v>
                </c:pt>
                <c:pt idx="172">
                  <c:v>4.25</c:v>
                </c:pt>
                <c:pt idx="173">
                  <c:v>4.25</c:v>
                </c:pt>
                <c:pt idx="174">
                  <c:v>4.25</c:v>
                </c:pt>
                <c:pt idx="175">
                  <c:v>4.25</c:v>
                </c:pt>
                <c:pt idx="176">
                  <c:v>4.25</c:v>
                </c:pt>
                <c:pt idx="177">
                  <c:v>4.25</c:v>
                </c:pt>
                <c:pt idx="178">
                  <c:v>4.25</c:v>
                </c:pt>
                <c:pt idx="179">
                  <c:v>4.25</c:v>
                </c:pt>
                <c:pt idx="180">
                  <c:v>4.25</c:v>
                </c:pt>
                <c:pt idx="181">
                  <c:v>4.25</c:v>
                </c:pt>
                <c:pt idx="182">
                  <c:v>4.25</c:v>
                </c:pt>
                <c:pt idx="183">
                  <c:v>4.25</c:v>
                </c:pt>
                <c:pt idx="184">
                  <c:v>4.25</c:v>
                </c:pt>
                <c:pt idx="185">
                  <c:v>4.25</c:v>
                </c:pt>
                <c:pt idx="186">
                  <c:v>4.25</c:v>
                </c:pt>
                <c:pt idx="187">
                  <c:v>4.25</c:v>
                </c:pt>
                <c:pt idx="188">
                  <c:v>4.25</c:v>
                </c:pt>
                <c:pt idx="189">
                  <c:v>4.25</c:v>
                </c:pt>
                <c:pt idx="190">
                  <c:v>4.25</c:v>
                </c:pt>
                <c:pt idx="191">
                  <c:v>4.25</c:v>
                </c:pt>
                <c:pt idx="192">
                  <c:v>4.25</c:v>
                </c:pt>
                <c:pt idx="193">
                  <c:v>4.25</c:v>
                </c:pt>
                <c:pt idx="194">
                  <c:v>4.25</c:v>
                </c:pt>
                <c:pt idx="195">
                  <c:v>4.25</c:v>
                </c:pt>
                <c:pt idx="196">
                  <c:v>4.25</c:v>
                </c:pt>
                <c:pt idx="197">
                  <c:v>4.25</c:v>
                </c:pt>
                <c:pt idx="198">
                  <c:v>4.25</c:v>
                </c:pt>
                <c:pt idx="199">
                  <c:v>4.25</c:v>
                </c:pt>
                <c:pt idx="200">
                  <c:v>4.25</c:v>
                </c:pt>
                <c:pt idx="201">
                  <c:v>4.25</c:v>
                </c:pt>
                <c:pt idx="202">
                  <c:v>4.25</c:v>
                </c:pt>
                <c:pt idx="203">
                  <c:v>4.25</c:v>
                </c:pt>
                <c:pt idx="204">
                  <c:v>4.25</c:v>
                </c:pt>
                <c:pt idx="205">
                  <c:v>4.25</c:v>
                </c:pt>
                <c:pt idx="206">
                  <c:v>3.75</c:v>
                </c:pt>
                <c:pt idx="207">
                  <c:v>3.75</c:v>
                </c:pt>
                <c:pt idx="208">
                  <c:v>3.75</c:v>
                </c:pt>
                <c:pt idx="209">
                  <c:v>3.75</c:v>
                </c:pt>
                <c:pt idx="210">
                  <c:v>3.75</c:v>
                </c:pt>
                <c:pt idx="211">
                  <c:v>3.75</c:v>
                </c:pt>
                <c:pt idx="212">
                  <c:v>3.75</c:v>
                </c:pt>
                <c:pt idx="213">
                  <c:v>3.75</c:v>
                </c:pt>
                <c:pt idx="214">
                  <c:v>3.75</c:v>
                </c:pt>
                <c:pt idx="215">
                  <c:v>3.75</c:v>
                </c:pt>
                <c:pt idx="216">
                  <c:v>3.75</c:v>
                </c:pt>
                <c:pt idx="217">
                  <c:v>3.75</c:v>
                </c:pt>
                <c:pt idx="218">
                  <c:v>3.75</c:v>
                </c:pt>
                <c:pt idx="219">
                  <c:v>3.75</c:v>
                </c:pt>
                <c:pt idx="220">
                  <c:v>3.75</c:v>
                </c:pt>
                <c:pt idx="221">
                  <c:v>3.75</c:v>
                </c:pt>
                <c:pt idx="222">
                  <c:v>3.75</c:v>
                </c:pt>
                <c:pt idx="223">
                  <c:v>3.75</c:v>
                </c:pt>
                <c:pt idx="224">
                  <c:v>3.75</c:v>
                </c:pt>
                <c:pt idx="225">
                  <c:v>3.75</c:v>
                </c:pt>
                <c:pt idx="226">
                  <c:v>3.25</c:v>
                </c:pt>
                <c:pt idx="227">
                  <c:v>3.25</c:v>
                </c:pt>
                <c:pt idx="228">
                  <c:v>3.25</c:v>
                </c:pt>
                <c:pt idx="229">
                  <c:v>3.25</c:v>
                </c:pt>
                <c:pt idx="230">
                  <c:v>3.25</c:v>
                </c:pt>
                <c:pt idx="231">
                  <c:v>3.25</c:v>
                </c:pt>
                <c:pt idx="232">
                  <c:v>3.25</c:v>
                </c:pt>
                <c:pt idx="233">
                  <c:v>3.25</c:v>
                </c:pt>
                <c:pt idx="234">
                  <c:v>3.25</c:v>
                </c:pt>
                <c:pt idx="235">
                  <c:v>3.25</c:v>
                </c:pt>
                <c:pt idx="236">
                  <c:v>3.25</c:v>
                </c:pt>
                <c:pt idx="237">
                  <c:v>3.25</c:v>
                </c:pt>
                <c:pt idx="238">
                  <c:v>3.25</c:v>
                </c:pt>
                <c:pt idx="239">
                  <c:v>3.25</c:v>
                </c:pt>
                <c:pt idx="240">
                  <c:v>3.25</c:v>
                </c:pt>
                <c:pt idx="241">
                  <c:v>3.25</c:v>
                </c:pt>
                <c:pt idx="242">
                  <c:v>3.25</c:v>
                </c:pt>
                <c:pt idx="243">
                  <c:v>3.25</c:v>
                </c:pt>
                <c:pt idx="244">
                  <c:v>3.25</c:v>
                </c:pt>
                <c:pt idx="245">
                  <c:v>3.25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1.5</c:v>
                </c:pt>
                <c:pt idx="312">
                  <c:v>1.5</c:v>
                </c:pt>
                <c:pt idx="313">
                  <c:v>1.5</c:v>
                </c:pt>
                <c:pt idx="314">
                  <c:v>1.5</c:v>
                </c:pt>
                <c:pt idx="315">
                  <c:v>1.5</c:v>
                </c:pt>
                <c:pt idx="316">
                  <c:v>1.5</c:v>
                </c:pt>
                <c:pt idx="317">
                  <c:v>1.5</c:v>
                </c:pt>
                <c:pt idx="318">
                  <c:v>1.5</c:v>
                </c:pt>
                <c:pt idx="319">
                  <c:v>1.5</c:v>
                </c:pt>
                <c:pt idx="320">
                  <c:v>1.5</c:v>
                </c:pt>
                <c:pt idx="321">
                  <c:v>1.5</c:v>
                </c:pt>
                <c:pt idx="322">
                  <c:v>1.5</c:v>
                </c:pt>
                <c:pt idx="323">
                  <c:v>1.5</c:v>
                </c:pt>
                <c:pt idx="324">
                  <c:v>1.5</c:v>
                </c:pt>
                <c:pt idx="325">
                  <c:v>1.5</c:v>
                </c:pt>
                <c:pt idx="326">
                  <c:v>1.5</c:v>
                </c:pt>
                <c:pt idx="327">
                  <c:v>1.5</c:v>
                </c:pt>
                <c:pt idx="328">
                  <c:v>1.5</c:v>
                </c:pt>
                <c:pt idx="329">
                  <c:v>1.5</c:v>
                </c:pt>
                <c:pt idx="330">
                  <c:v>1.5</c:v>
                </c:pt>
                <c:pt idx="331">
                  <c:v>1.25</c:v>
                </c:pt>
                <c:pt idx="332">
                  <c:v>1.25</c:v>
                </c:pt>
                <c:pt idx="333">
                  <c:v>1.25</c:v>
                </c:pt>
                <c:pt idx="334">
                  <c:v>1.25</c:v>
                </c:pt>
                <c:pt idx="335">
                  <c:v>1.25</c:v>
                </c:pt>
                <c:pt idx="336">
                  <c:v>1.25</c:v>
                </c:pt>
                <c:pt idx="337">
                  <c:v>1.25</c:v>
                </c:pt>
                <c:pt idx="338">
                  <c:v>1.25</c:v>
                </c:pt>
                <c:pt idx="339">
                  <c:v>1.25</c:v>
                </c:pt>
                <c:pt idx="340">
                  <c:v>1.25</c:v>
                </c:pt>
                <c:pt idx="341">
                  <c:v>1.25</c:v>
                </c:pt>
                <c:pt idx="342">
                  <c:v>1.25</c:v>
                </c:pt>
                <c:pt idx="343">
                  <c:v>1.25</c:v>
                </c:pt>
                <c:pt idx="344">
                  <c:v>1.25</c:v>
                </c:pt>
                <c:pt idx="345">
                  <c:v>1.25</c:v>
                </c:pt>
                <c:pt idx="346">
                  <c:v>1.25</c:v>
                </c:pt>
                <c:pt idx="347">
                  <c:v>1.25</c:v>
                </c:pt>
                <c:pt idx="348">
                  <c:v>1.25</c:v>
                </c:pt>
                <c:pt idx="349">
                  <c:v>1.25</c:v>
                </c:pt>
                <c:pt idx="350">
                  <c:v>1.25</c:v>
                </c:pt>
                <c:pt idx="351">
                  <c:v>1.25</c:v>
                </c:pt>
                <c:pt idx="352">
                  <c:v>1.25</c:v>
                </c:pt>
                <c:pt idx="353">
                  <c:v>1.25</c:v>
                </c:pt>
                <c:pt idx="354">
                  <c:v>1.25</c:v>
                </c:pt>
                <c:pt idx="355">
                  <c:v>1.25</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1.25</c:v>
                </c:pt>
                <c:pt idx="857">
                  <c:v>1.25</c:v>
                </c:pt>
                <c:pt idx="858">
                  <c:v>1.25</c:v>
                </c:pt>
                <c:pt idx="859">
                  <c:v>1.25</c:v>
                </c:pt>
                <c:pt idx="860">
                  <c:v>1.25</c:v>
                </c:pt>
                <c:pt idx="861">
                  <c:v>1.25</c:v>
                </c:pt>
                <c:pt idx="862">
                  <c:v>1.25</c:v>
                </c:pt>
                <c:pt idx="863">
                  <c:v>1.25</c:v>
                </c:pt>
                <c:pt idx="864">
                  <c:v>1.25</c:v>
                </c:pt>
                <c:pt idx="865">
                  <c:v>1.25</c:v>
                </c:pt>
                <c:pt idx="866">
                  <c:v>1.25</c:v>
                </c:pt>
                <c:pt idx="867">
                  <c:v>1.25</c:v>
                </c:pt>
                <c:pt idx="868">
                  <c:v>1.25</c:v>
                </c:pt>
                <c:pt idx="869">
                  <c:v>1.25</c:v>
                </c:pt>
                <c:pt idx="870">
                  <c:v>1.25</c:v>
                </c:pt>
                <c:pt idx="871">
                  <c:v>1.25</c:v>
                </c:pt>
                <c:pt idx="872">
                  <c:v>1.25</c:v>
                </c:pt>
                <c:pt idx="873">
                  <c:v>1.25</c:v>
                </c:pt>
                <c:pt idx="874">
                  <c:v>1.25</c:v>
                </c:pt>
                <c:pt idx="875">
                  <c:v>1.25</c:v>
                </c:pt>
                <c:pt idx="876">
                  <c:v>1.25</c:v>
                </c:pt>
                <c:pt idx="877">
                  <c:v>1.25</c:v>
                </c:pt>
                <c:pt idx="878">
                  <c:v>1.25</c:v>
                </c:pt>
                <c:pt idx="879">
                  <c:v>1.25</c:v>
                </c:pt>
                <c:pt idx="880">
                  <c:v>1.25</c:v>
                </c:pt>
                <c:pt idx="881">
                  <c:v>1.25</c:v>
                </c:pt>
                <c:pt idx="882">
                  <c:v>1.25</c:v>
                </c:pt>
                <c:pt idx="883">
                  <c:v>1.25</c:v>
                </c:pt>
                <c:pt idx="884">
                  <c:v>1.25</c:v>
                </c:pt>
                <c:pt idx="885">
                  <c:v>1.25</c:v>
                </c:pt>
                <c:pt idx="886">
                  <c:v>1.25</c:v>
                </c:pt>
                <c:pt idx="887">
                  <c:v>1.25</c:v>
                </c:pt>
                <c:pt idx="888">
                  <c:v>1.25</c:v>
                </c:pt>
                <c:pt idx="889">
                  <c:v>1.25</c:v>
                </c:pt>
                <c:pt idx="890">
                  <c:v>1.25</c:v>
                </c:pt>
                <c:pt idx="891">
                  <c:v>1.25</c:v>
                </c:pt>
                <c:pt idx="892">
                  <c:v>1.25</c:v>
                </c:pt>
                <c:pt idx="893">
                  <c:v>1.25</c:v>
                </c:pt>
                <c:pt idx="894">
                  <c:v>1.25</c:v>
                </c:pt>
                <c:pt idx="895">
                  <c:v>1.25</c:v>
                </c:pt>
                <c:pt idx="896">
                  <c:v>1.25</c:v>
                </c:pt>
                <c:pt idx="897">
                  <c:v>1.25</c:v>
                </c:pt>
                <c:pt idx="898">
                  <c:v>1.25</c:v>
                </c:pt>
                <c:pt idx="899">
                  <c:v>1.25</c:v>
                </c:pt>
                <c:pt idx="900">
                  <c:v>1.25</c:v>
                </c:pt>
                <c:pt idx="901">
                  <c:v>1.25</c:v>
                </c:pt>
                <c:pt idx="902">
                  <c:v>1.25</c:v>
                </c:pt>
                <c:pt idx="903">
                  <c:v>1.25</c:v>
                </c:pt>
                <c:pt idx="904">
                  <c:v>1.25</c:v>
                </c:pt>
                <c:pt idx="905">
                  <c:v>1.25</c:v>
                </c:pt>
                <c:pt idx="906">
                  <c:v>1.25</c:v>
                </c:pt>
                <c:pt idx="907">
                  <c:v>1.25</c:v>
                </c:pt>
                <c:pt idx="908">
                  <c:v>1.25</c:v>
                </c:pt>
                <c:pt idx="909">
                  <c:v>1.25</c:v>
                </c:pt>
                <c:pt idx="910">
                  <c:v>1.25</c:v>
                </c:pt>
                <c:pt idx="911">
                  <c:v>1.25</c:v>
                </c:pt>
                <c:pt idx="912">
                  <c:v>1.25</c:v>
                </c:pt>
                <c:pt idx="913">
                  <c:v>1.25</c:v>
                </c:pt>
                <c:pt idx="914">
                  <c:v>1.25</c:v>
                </c:pt>
                <c:pt idx="915">
                  <c:v>1.25</c:v>
                </c:pt>
                <c:pt idx="916">
                  <c:v>1.25</c:v>
                </c:pt>
                <c:pt idx="917">
                  <c:v>1.25</c:v>
                </c:pt>
                <c:pt idx="918">
                  <c:v>1.25</c:v>
                </c:pt>
                <c:pt idx="919">
                  <c:v>1.25</c:v>
                </c:pt>
                <c:pt idx="920">
                  <c:v>1.25</c:v>
                </c:pt>
                <c:pt idx="921">
                  <c:v>1.5</c:v>
                </c:pt>
                <c:pt idx="922">
                  <c:v>1.5</c:v>
                </c:pt>
                <c:pt idx="923">
                  <c:v>1.5</c:v>
                </c:pt>
                <c:pt idx="924">
                  <c:v>1.5</c:v>
                </c:pt>
                <c:pt idx="925">
                  <c:v>1.5</c:v>
                </c:pt>
                <c:pt idx="926">
                  <c:v>1.5</c:v>
                </c:pt>
                <c:pt idx="927">
                  <c:v>1.5</c:v>
                </c:pt>
                <c:pt idx="928">
                  <c:v>1.5</c:v>
                </c:pt>
                <c:pt idx="929">
                  <c:v>1.5</c:v>
                </c:pt>
                <c:pt idx="930">
                  <c:v>1.5</c:v>
                </c:pt>
                <c:pt idx="931">
                  <c:v>1.5</c:v>
                </c:pt>
                <c:pt idx="932">
                  <c:v>1.5</c:v>
                </c:pt>
                <c:pt idx="933">
                  <c:v>1.5</c:v>
                </c:pt>
                <c:pt idx="934">
                  <c:v>1.5</c:v>
                </c:pt>
                <c:pt idx="935">
                  <c:v>1.5</c:v>
                </c:pt>
                <c:pt idx="936">
                  <c:v>1.5</c:v>
                </c:pt>
                <c:pt idx="937">
                  <c:v>1.5</c:v>
                </c:pt>
                <c:pt idx="938">
                  <c:v>1.5</c:v>
                </c:pt>
                <c:pt idx="939">
                  <c:v>1.5</c:v>
                </c:pt>
                <c:pt idx="940">
                  <c:v>1.5</c:v>
                </c:pt>
                <c:pt idx="941">
                  <c:v>1.5</c:v>
                </c:pt>
                <c:pt idx="942">
                  <c:v>1.5</c:v>
                </c:pt>
                <c:pt idx="943">
                  <c:v>1.5</c:v>
                </c:pt>
                <c:pt idx="944">
                  <c:v>1.5</c:v>
                </c:pt>
                <c:pt idx="945">
                  <c:v>1.5</c:v>
                </c:pt>
                <c:pt idx="946">
                  <c:v>1.5</c:v>
                </c:pt>
                <c:pt idx="947">
                  <c:v>1.5</c:v>
                </c:pt>
                <c:pt idx="948">
                  <c:v>1.5</c:v>
                </c:pt>
                <c:pt idx="949">
                  <c:v>1.5</c:v>
                </c:pt>
                <c:pt idx="950">
                  <c:v>1.5</c:v>
                </c:pt>
                <c:pt idx="951">
                  <c:v>1.5</c:v>
                </c:pt>
                <c:pt idx="952">
                  <c:v>1.5</c:v>
                </c:pt>
                <c:pt idx="953">
                  <c:v>1.5</c:v>
                </c:pt>
                <c:pt idx="954">
                  <c:v>1.5</c:v>
                </c:pt>
                <c:pt idx="955">
                  <c:v>1.5</c:v>
                </c:pt>
                <c:pt idx="956">
                  <c:v>1.5</c:v>
                </c:pt>
                <c:pt idx="957">
                  <c:v>1.5</c:v>
                </c:pt>
                <c:pt idx="958">
                  <c:v>1.5</c:v>
                </c:pt>
                <c:pt idx="959">
                  <c:v>1.5</c:v>
                </c:pt>
                <c:pt idx="960">
                  <c:v>1.5</c:v>
                </c:pt>
                <c:pt idx="961">
                  <c:v>1.5</c:v>
                </c:pt>
                <c:pt idx="962">
                  <c:v>1.5</c:v>
                </c:pt>
                <c:pt idx="963">
                  <c:v>1.5</c:v>
                </c:pt>
                <c:pt idx="964">
                  <c:v>1.5</c:v>
                </c:pt>
                <c:pt idx="965">
                  <c:v>1.5</c:v>
                </c:pt>
                <c:pt idx="966">
                  <c:v>1.5</c:v>
                </c:pt>
                <c:pt idx="967">
                  <c:v>1.5</c:v>
                </c:pt>
                <c:pt idx="968">
                  <c:v>1.5</c:v>
                </c:pt>
                <c:pt idx="969">
                  <c:v>1.5</c:v>
                </c:pt>
                <c:pt idx="970">
                  <c:v>1.5</c:v>
                </c:pt>
                <c:pt idx="971">
                  <c:v>1.5</c:v>
                </c:pt>
                <c:pt idx="972">
                  <c:v>1.5</c:v>
                </c:pt>
                <c:pt idx="973">
                  <c:v>1.5</c:v>
                </c:pt>
                <c:pt idx="974">
                  <c:v>1.5</c:v>
                </c:pt>
                <c:pt idx="975">
                  <c:v>1.5</c:v>
                </c:pt>
                <c:pt idx="976">
                  <c:v>1.5</c:v>
                </c:pt>
                <c:pt idx="977">
                  <c:v>1.5</c:v>
                </c:pt>
                <c:pt idx="978">
                  <c:v>1.5</c:v>
                </c:pt>
                <c:pt idx="979">
                  <c:v>1.5</c:v>
                </c:pt>
                <c:pt idx="980">
                  <c:v>1.5</c:v>
                </c:pt>
                <c:pt idx="981">
                  <c:v>1.5</c:v>
                </c:pt>
                <c:pt idx="982">
                  <c:v>1.5</c:v>
                </c:pt>
                <c:pt idx="983">
                  <c:v>1.5</c:v>
                </c:pt>
                <c:pt idx="984">
                  <c:v>1.5</c:v>
                </c:pt>
                <c:pt idx="985">
                  <c:v>1.5</c:v>
                </c:pt>
                <c:pt idx="986">
                  <c:v>1.5</c:v>
                </c:pt>
                <c:pt idx="987">
                  <c:v>1.5</c:v>
                </c:pt>
                <c:pt idx="988">
                  <c:v>1.5</c:v>
                </c:pt>
                <c:pt idx="989">
                  <c:v>1.5</c:v>
                </c:pt>
                <c:pt idx="990">
                  <c:v>1.5</c:v>
                </c:pt>
                <c:pt idx="991">
                  <c:v>1.5</c:v>
                </c:pt>
                <c:pt idx="992">
                  <c:v>1.5</c:v>
                </c:pt>
                <c:pt idx="993">
                  <c:v>1.5</c:v>
                </c:pt>
                <c:pt idx="994">
                  <c:v>1.5</c:v>
                </c:pt>
                <c:pt idx="995">
                  <c:v>1.5</c:v>
                </c:pt>
                <c:pt idx="996">
                  <c:v>1.5</c:v>
                </c:pt>
                <c:pt idx="997">
                  <c:v>1.5</c:v>
                </c:pt>
                <c:pt idx="998">
                  <c:v>1.5</c:v>
                </c:pt>
                <c:pt idx="999">
                  <c:v>1.5</c:v>
                </c:pt>
                <c:pt idx="1000">
                  <c:v>1.5</c:v>
                </c:pt>
                <c:pt idx="1001">
                  <c:v>1.5</c:v>
                </c:pt>
                <c:pt idx="1002">
                  <c:v>1.5</c:v>
                </c:pt>
                <c:pt idx="1003">
                  <c:v>1.5</c:v>
                </c:pt>
                <c:pt idx="1004">
                  <c:v>1.5</c:v>
                </c:pt>
                <c:pt idx="1005">
                  <c:v>1.5</c:v>
                </c:pt>
                <c:pt idx="1006">
                  <c:v>1.25</c:v>
                </c:pt>
                <c:pt idx="1007">
                  <c:v>1.25</c:v>
                </c:pt>
                <c:pt idx="1008">
                  <c:v>1.25</c:v>
                </c:pt>
                <c:pt idx="1009">
                  <c:v>1.25</c:v>
                </c:pt>
                <c:pt idx="1010">
                  <c:v>1.25</c:v>
                </c:pt>
                <c:pt idx="1011">
                  <c:v>1.25</c:v>
                </c:pt>
                <c:pt idx="1012">
                  <c:v>1.25</c:v>
                </c:pt>
                <c:pt idx="1013">
                  <c:v>1.25</c:v>
                </c:pt>
                <c:pt idx="1014">
                  <c:v>1.25</c:v>
                </c:pt>
                <c:pt idx="1015">
                  <c:v>1.25</c:v>
                </c:pt>
                <c:pt idx="1016">
                  <c:v>1.25</c:v>
                </c:pt>
                <c:pt idx="1017">
                  <c:v>1.25</c:v>
                </c:pt>
                <c:pt idx="1018">
                  <c:v>1.25</c:v>
                </c:pt>
                <c:pt idx="1019">
                  <c:v>1.25</c:v>
                </c:pt>
                <c:pt idx="1020">
                  <c:v>1.25</c:v>
                </c:pt>
                <c:pt idx="1021">
                  <c:v>1.25</c:v>
                </c:pt>
                <c:pt idx="1022">
                  <c:v>1.25</c:v>
                </c:pt>
                <c:pt idx="1023">
                  <c:v>1.25</c:v>
                </c:pt>
                <c:pt idx="1024">
                  <c:v>1.25</c:v>
                </c:pt>
                <c:pt idx="1025">
                  <c:v>1.25</c:v>
                </c:pt>
                <c:pt idx="1026">
                  <c:v>1.25</c:v>
                </c:pt>
                <c:pt idx="1027">
                  <c:v>1.25</c:v>
                </c:pt>
                <c:pt idx="1028">
                  <c:v>1.25</c:v>
                </c:pt>
                <c:pt idx="1029">
                  <c:v>1.25</c:v>
                </c:pt>
                <c:pt idx="1030">
                  <c:v>1.25</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numCache>
            </c:numRef>
          </c:val>
        </c:ser>
        <c:marker val="1"/>
        <c:axId val="74780032"/>
        <c:axId val="74781824"/>
      </c:lineChart>
      <c:lineChart>
        <c:grouping val="standard"/>
        <c:ser>
          <c:idx val="2"/>
          <c:order val="2"/>
          <c:tx>
            <c:strRef>
              <c:f>'12.monetary_policy_ratesE'!$K$7</c:f>
              <c:strCache>
                <c:ptCount val="1"/>
                <c:pt idx="0">
                  <c:v>Japan</c:v>
                </c:pt>
              </c:strCache>
            </c:strRef>
          </c:tx>
          <c:marker>
            <c:symbol val="none"/>
          </c:marker>
          <c:cat>
            <c:numRef>
              <c:f>'12.monetary_policy_ratesE'!$H$8:$H$1194</c:f>
              <c:numCache>
                <c:formatCode>General</c:formatCode>
                <c:ptCount val="1187"/>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2008</c:v>
                </c:pt>
                <c:pt idx="13">
                  <c:v>2008</c:v>
                </c:pt>
                <c:pt idx="14">
                  <c:v>2008</c:v>
                </c:pt>
                <c:pt idx="15">
                  <c:v>2008</c:v>
                </c:pt>
                <c:pt idx="16">
                  <c:v>2008</c:v>
                </c:pt>
                <c:pt idx="17">
                  <c:v>2008</c:v>
                </c:pt>
                <c:pt idx="18">
                  <c:v>2008</c:v>
                </c:pt>
                <c:pt idx="19">
                  <c:v>2008</c:v>
                </c:pt>
                <c:pt idx="20">
                  <c:v>2008</c:v>
                </c:pt>
                <c:pt idx="21">
                  <c:v>2008</c:v>
                </c:pt>
                <c:pt idx="22">
                  <c:v>2008</c:v>
                </c:pt>
                <c:pt idx="23">
                  <c:v>2008</c:v>
                </c:pt>
                <c:pt idx="24">
                  <c:v>2008</c:v>
                </c:pt>
                <c:pt idx="25">
                  <c:v>2008</c:v>
                </c:pt>
                <c:pt idx="26">
                  <c:v>2008</c:v>
                </c:pt>
                <c:pt idx="27">
                  <c:v>2008</c:v>
                </c:pt>
                <c:pt idx="28">
                  <c:v>2008</c:v>
                </c:pt>
                <c:pt idx="29">
                  <c:v>2008</c:v>
                </c:pt>
                <c:pt idx="30">
                  <c:v>2008</c:v>
                </c:pt>
                <c:pt idx="31">
                  <c:v>2008</c:v>
                </c:pt>
                <c:pt idx="32">
                  <c:v>2008</c:v>
                </c:pt>
                <c:pt idx="33">
                  <c:v>2008</c:v>
                </c:pt>
                <c:pt idx="34">
                  <c:v>2008</c:v>
                </c:pt>
                <c:pt idx="35">
                  <c:v>2008</c:v>
                </c:pt>
                <c:pt idx="36">
                  <c:v>2008</c:v>
                </c:pt>
                <c:pt idx="37">
                  <c:v>2008</c:v>
                </c:pt>
                <c:pt idx="38">
                  <c:v>2008</c:v>
                </c:pt>
                <c:pt idx="39">
                  <c:v>2008</c:v>
                </c:pt>
                <c:pt idx="40">
                  <c:v>2008</c:v>
                </c:pt>
                <c:pt idx="41">
                  <c:v>2008</c:v>
                </c:pt>
                <c:pt idx="42">
                  <c:v>2008</c:v>
                </c:pt>
                <c:pt idx="43">
                  <c:v>2008</c:v>
                </c:pt>
                <c:pt idx="44">
                  <c:v>2008</c:v>
                </c:pt>
                <c:pt idx="45">
                  <c:v>2008</c:v>
                </c:pt>
                <c:pt idx="46">
                  <c:v>2008</c:v>
                </c:pt>
                <c:pt idx="47">
                  <c:v>2008</c:v>
                </c:pt>
                <c:pt idx="48">
                  <c:v>2008</c:v>
                </c:pt>
                <c:pt idx="49">
                  <c:v>2008</c:v>
                </c:pt>
                <c:pt idx="50">
                  <c:v>2008</c:v>
                </c:pt>
                <c:pt idx="51">
                  <c:v>2008</c:v>
                </c:pt>
                <c:pt idx="52">
                  <c:v>2008</c:v>
                </c:pt>
                <c:pt idx="53">
                  <c:v>2008</c:v>
                </c:pt>
                <c:pt idx="54">
                  <c:v>2008</c:v>
                </c:pt>
                <c:pt idx="55">
                  <c:v>2008</c:v>
                </c:pt>
                <c:pt idx="56">
                  <c:v>2008</c:v>
                </c:pt>
                <c:pt idx="57">
                  <c:v>2008</c:v>
                </c:pt>
                <c:pt idx="58">
                  <c:v>2008</c:v>
                </c:pt>
                <c:pt idx="59">
                  <c:v>2008</c:v>
                </c:pt>
                <c:pt idx="60">
                  <c:v>2008</c:v>
                </c:pt>
                <c:pt idx="61">
                  <c:v>2008</c:v>
                </c:pt>
                <c:pt idx="62">
                  <c:v>2008</c:v>
                </c:pt>
                <c:pt idx="63">
                  <c:v>2008</c:v>
                </c:pt>
                <c:pt idx="64">
                  <c:v>2008</c:v>
                </c:pt>
                <c:pt idx="65">
                  <c:v>2008</c:v>
                </c:pt>
                <c:pt idx="66">
                  <c:v>2008</c:v>
                </c:pt>
                <c:pt idx="67">
                  <c:v>2008</c:v>
                </c:pt>
                <c:pt idx="68">
                  <c:v>2008</c:v>
                </c:pt>
                <c:pt idx="69">
                  <c:v>2008</c:v>
                </c:pt>
                <c:pt idx="70">
                  <c:v>2008</c:v>
                </c:pt>
                <c:pt idx="71">
                  <c:v>2008</c:v>
                </c:pt>
                <c:pt idx="72">
                  <c:v>2008</c:v>
                </c:pt>
                <c:pt idx="73">
                  <c:v>2008</c:v>
                </c:pt>
                <c:pt idx="74">
                  <c:v>2008</c:v>
                </c:pt>
                <c:pt idx="75">
                  <c:v>2008</c:v>
                </c:pt>
                <c:pt idx="76">
                  <c:v>2008</c:v>
                </c:pt>
                <c:pt idx="77">
                  <c:v>2008</c:v>
                </c:pt>
                <c:pt idx="78">
                  <c:v>2008</c:v>
                </c:pt>
                <c:pt idx="79">
                  <c:v>2008</c:v>
                </c:pt>
                <c:pt idx="80">
                  <c:v>2008</c:v>
                </c:pt>
                <c:pt idx="81">
                  <c:v>2008</c:v>
                </c:pt>
                <c:pt idx="82">
                  <c:v>2008</c:v>
                </c:pt>
                <c:pt idx="83">
                  <c:v>2008</c:v>
                </c:pt>
                <c:pt idx="84">
                  <c:v>2008</c:v>
                </c:pt>
                <c:pt idx="85">
                  <c:v>2008</c:v>
                </c:pt>
                <c:pt idx="86">
                  <c:v>2008</c:v>
                </c:pt>
                <c:pt idx="87">
                  <c:v>2008</c:v>
                </c:pt>
                <c:pt idx="88">
                  <c:v>2008</c:v>
                </c:pt>
                <c:pt idx="89">
                  <c:v>2008</c:v>
                </c:pt>
                <c:pt idx="90">
                  <c:v>2008</c:v>
                </c:pt>
                <c:pt idx="91">
                  <c:v>2008</c:v>
                </c:pt>
                <c:pt idx="92">
                  <c:v>2008</c:v>
                </c:pt>
                <c:pt idx="93">
                  <c:v>2008</c:v>
                </c:pt>
                <c:pt idx="94">
                  <c:v>2008</c:v>
                </c:pt>
                <c:pt idx="95">
                  <c:v>2008</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2008</c:v>
                </c:pt>
                <c:pt idx="109">
                  <c:v>2008</c:v>
                </c:pt>
                <c:pt idx="110">
                  <c:v>2008</c:v>
                </c:pt>
                <c:pt idx="111">
                  <c:v>2008</c:v>
                </c:pt>
                <c:pt idx="112">
                  <c:v>2008</c:v>
                </c:pt>
                <c:pt idx="113">
                  <c:v>2008</c:v>
                </c:pt>
                <c:pt idx="114">
                  <c:v>2008</c:v>
                </c:pt>
                <c:pt idx="115">
                  <c:v>2008</c:v>
                </c:pt>
                <c:pt idx="116">
                  <c:v>2008</c:v>
                </c:pt>
                <c:pt idx="117">
                  <c:v>2008</c:v>
                </c:pt>
                <c:pt idx="118">
                  <c:v>2008</c:v>
                </c:pt>
                <c:pt idx="119">
                  <c:v>2008</c:v>
                </c:pt>
                <c:pt idx="120">
                  <c:v>2008</c:v>
                </c:pt>
                <c:pt idx="121">
                  <c:v>2008</c:v>
                </c:pt>
                <c:pt idx="122">
                  <c:v>2008</c:v>
                </c:pt>
                <c:pt idx="123">
                  <c:v>2008</c:v>
                </c:pt>
                <c:pt idx="124">
                  <c:v>2008</c:v>
                </c:pt>
                <c:pt idx="125">
                  <c:v>2008</c:v>
                </c:pt>
                <c:pt idx="126">
                  <c:v>2008</c:v>
                </c:pt>
                <c:pt idx="127">
                  <c:v>2008</c:v>
                </c:pt>
                <c:pt idx="128">
                  <c:v>2008</c:v>
                </c:pt>
                <c:pt idx="129">
                  <c:v>2008</c:v>
                </c:pt>
                <c:pt idx="130">
                  <c:v>2008</c:v>
                </c:pt>
                <c:pt idx="131">
                  <c:v>2008</c:v>
                </c:pt>
                <c:pt idx="132">
                  <c:v>2008</c:v>
                </c:pt>
                <c:pt idx="133">
                  <c:v>2008</c:v>
                </c:pt>
                <c:pt idx="134">
                  <c:v>2008</c:v>
                </c:pt>
                <c:pt idx="135">
                  <c:v>2008</c:v>
                </c:pt>
                <c:pt idx="136">
                  <c:v>2008</c:v>
                </c:pt>
                <c:pt idx="137">
                  <c:v>2008</c:v>
                </c:pt>
                <c:pt idx="138">
                  <c:v>2008</c:v>
                </c:pt>
                <c:pt idx="139">
                  <c:v>2008</c:v>
                </c:pt>
                <c:pt idx="140">
                  <c:v>2008</c:v>
                </c:pt>
                <c:pt idx="141">
                  <c:v>2008</c:v>
                </c:pt>
                <c:pt idx="142">
                  <c:v>2008</c:v>
                </c:pt>
                <c:pt idx="143">
                  <c:v>2008</c:v>
                </c:pt>
                <c:pt idx="144">
                  <c:v>2008</c:v>
                </c:pt>
                <c:pt idx="145">
                  <c:v>2008</c:v>
                </c:pt>
                <c:pt idx="146">
                  <c:v>2008</c:v>
                </c:pt>
                <c:pt idx="147">
                  <c:v>2008</c:v>
                </c:pt>
                <c:pt idx="148">
                  <c:v>2008</c:v>
                </c:pt>
                <c:pt idx="149">
                  <c:v>2008</c:v>
                </c:pt>
                <c:pt idx="150">
                  <c:v>2008</c:v>
                </c:pt>
                <c:pt idx="151">
                  <c:v>2008</c:v>
                </c:pt>
                <c:pt idx="152">
                  <c:v>2008</c:v>
                </c:pt>
                <c:pt idx="153">
                  <c:v>2008</c:v>
                </c:pt>
                <c:pt idx="154">
                  <c:v>2008</c:v>
                </c:pt>
                <c:pt idx="155">
                  <c:v>2008</c:v>
                </c:pt>
                <c:pt idx="156">
                  <c:v>2008</c:v>
                </c:pt>
                <c:pt idx="157">
                  <c:v>2008</c:v>
                </c:pt>
                <c:pt idx="158">
                  <c:v>2008</c:v>
                </c:pt>
                <c:pt idx="159">
                  <c:v>2008</c:v>
                </c:pt>
                <c:pt idx="160">
                  <c:v>2008</c:v>
                </c:pt>
                <c:pt idx="161">
                  <c:v>2008</c:v>
                </c:pt>
                <c:pt idx="162">
                  <c:v>2008</c:v>
                </c:pt>
                <c:pt idx="163">
                  <c:v>2008</c:v>
                </c:pt>
                <c:pt idx="164">
                  <c:v>2008</c:v>
                </c:pt>
                <c:pt idx="165">
                  <c:v>2008</c:v>
                </c:pt>
                <c:pt idx="166">
                  <c:v>2008</c:v>
                </c:pt>
                <c:pt idx="167">
                  <c:v>2008</c:v>
                </c:pt>
                <c:pt idx="168">
                  <c:v>2008</c:v>
                </c:pt>
                <c:pt idx="169">
                  <c:v>2008</c:v>
                </c:pt>
                <c:pt idx="170">
                  <c:v>2008</c:v>
                </c:pt>
                <c:pt idx="171">
                  <c:v>2008</c:v>
                </c:pt>
                <c:pt idx="172">
                  <c:v>2008</c:v>
                </c:pt>
                <c:pt idx="173">
                  <c:v>2008</c:v>
                </c:pt>
                <c:pt idx="174">
                  <c:v>2008</c:v>
                </c:pt>
                <c:pt idx="175">
                  <c:v>2008</c:v>
                </c:pt>
                <c:pt idx="176">
                  <c:v>2008</c:v>
                </c:pt>
                <c:pt idx="177">
                  <c:v>2008</c:v>
                </c:pt>
                <c:pt idx="178">
                  <c:v>2008</c:v>
                </c:pt>
                <c:pt idx="179">
                  <c:v>2008</c:v>
                </c:pt>
                <c:pt idx="180">
                  <c:v>2008</c:v>
                </c:pt>
                <c:pt idx="181">
                  <c:v>2008</c:v>
                </c:pt>
                <c:pt idx="182">
                  <c:v>2008</c:v>
                </c:pt>
                <c:pt idx="183">
                  <c:v>2008</c:v>
                </c:pt>
                <c:pt idx="184">
                  <c:v>2008</c:v>
                </c:pt>
                <c:pt idx="185">
                  <c:v>2008</c:v>
                </c:pt>
                <c:pt idx="186">
                  <c:v>2008</c:v>
                </c:pt>
                <c:pt idx="187">
                  <c:v>2008</c:v>
                </c:pt>
                <c:pt idx="188">
                  <c:v>2008</c:v>
                </c:pt>
                <c:pt idx="189">
                  <c:v>2008</c:v>
                </c:pt>
                <c:pt idx="190">
                  <c:v>2008</c:v>
                </c:pt>
                <c:pt idx="191">
                  <c:v>2008</c:v>
                </c:pt>
                <c:pt idx="192">
                  <c:v>2008</c:v>
                </c:pt>
                <c:pt idx="193">
                  <c:v>2008</c:v>
                </c:pt>
                <c:pt idx="194">
                  <c:v>2008</c:v>
                </c:pt>
                <c:pt idx="195">
                  <c:v>2008</c:v>
                </c:pt>
                <c:pt idx="196">
                  <c:v>2008</c:v>
                </c:pt>
                <c:pt idx="197">
                  <c:v>2008</c:v>
                </c:pt>
                <c:pt idx="198">
                  <c:v>2008</c:v>
                </c:pt>
                <c:pt idx="199">
                  <c:v>2008</c:v>
                </c:pt>
                <c:pt idx="200">
                  <c:v>2008</c:v>
                </c:pt>
                <c:pt idx="201">
                  <c:v>2008</c:v>
                </c:pt>
                <c:pt idx="202">
                  <c:v>2008</c:v>
                </c:pt>
                <c:pt idx="203">
                  <c:v>2008</c:v>
                </c:pt>
                <c:pt idx="204">
                  <c:v>2008</c:v>
                </c:pt>
                <c:pt idx="205">
                  <c:v>2008</c:v>
                </c:pt>
                <c:pt idx="206">
                  <c:v>2008</c:v>
                </c:pt>
                <c:pt idx="207">
                  <c:v>2008</c:v>
                </c:pt>
                <c:pt idx="208">
                  <c:v>2008</c:v>
                </c:pt>
                <c:pt idx="209">
                  <c:v>2008</c:v>
                </c:pt>
                <c:pt idx="210">
                  <c:v>2008</c:v>
                </c:pt>
                <c:pt idx="211">
                  <c:v>2008</c:v>
                </c:pt>
                <c:pt idx="212">
                  <c:v>2008</c:v>
                </c:pt>
                <c:pt idx="213">
                  <c:v>2008</c:v>
                </c:pt>
                <c:pt idx="214">
                  <c:v>2008</c:v>
                </c:pt>
                <c:pt idx="215">
                  <c:v>2008</c:v>
                </c:pt>
                <c:pt idx="216">
                  <c:v>2008</c:v>
                </c:pt>
                <c:pt idx="217">
                  <c:v>2008</c:v>
                </c:pt>
                <c:pt idx="218">
                  <c:v>2008</c:v>
                </c:pt>
                <c:pt idx="219">
                  <c:v>2008</c:v>
                </c:pt>
                <c:pt idx="220">
                  <c:v>2008</c:v>
                </c:pt>
                <c:pt idx="221">
                  <c:v>2008</c:v>
                </c:pt>
                <c:pt idx="222">
                  <c:v>2008</c:v>
                </c:pt>
                <c:pt idx="223">
                  <c:v>2008</c:v>
                </c:pt>
                <c:pt idx="224">
                  <c:v>2008</c:v>
                </c:pt>
                <c:pt idx="225">
                  <c:v>2008</c:v>
                </c:pt>
                <c:pt idx="226">
                  <c:v>2008</c:v>
                </c:pt>
                <c:pt idx="227">
                  <c:v>2008</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2008</c:v>
                </c:pt>
                <c:pt idx="241">
                  <c:v>2008</c:v>
                </c:pt>
                <c:pt idx="242">
                  <c:v>2008</c:v>
                </c:pt>
                <c:pt idx="243">
                  <c:v>2008</c:v>
                </c:pt>
                <c:pt idx="244">
                  <c:v>2008</c:v>
                </c:pt>
                <c:pt idx="245">
                  <c:v>2008</c:v>
                </c:pt>
                <c:pt idx="246">
                  <c:v>2008</c:v>
                </c:pt>
                <c:pt idx="247">
                  <c:v>2008</c:v>
                </c:pt>
                <c:pt idx="248">
                  <c:v>2008</c:v>
                </c:pt>
                <c:pt idx="249">
                  <c:v>2008</c:v>
                </c:pt>
                <c:pt idx="250">
                  <c:v>2008</c:v>
                </c:pt>
                <c:pt idx="251">
                  <c:v>2008</c:v>
                </c:pt>
                <c:pt idx="252">
                  <c:v>2008</c:v>
                </c:pt>
                <c:pt idx="253">
                  <c:v>2008</c:v>
                </c:pt>
                <c:pt idx="254">
                  <c:v>2008</c:v>
                </c:pt>
                <c:pt idx="255">
                  <c:v>2008</c:v>
                </c:pt>
                <c:pt idx="256">
                  <c:v>2008</c:v>
                </c:pt>
                <c:pt idx="257">
                  <c:v>2008</c:v>
                </c:pt>
                <c:pt idx="258">
                  <c:v>2008</c:v>
                </c:pt>
                <c:pt idx="259">
                  <c:v>2008</c:v>
                </c:pt>
                <c:pt idx="260">
                  <c:v>2008</c:v>
                </c:pt>
                <c:pt idx="261">
                  <c:v>2008</c:v>
                </c:pt>
                <c:pt idx="262">
                  <c:v>2009</c:v>
                </c:pt>
                <c:pt idx="263">
                  <c:v>2009</c:v>
                </c:pt>
                <c:pt idx="264">
                  <c:v>2009</c:v>
                </c:pt>
                <c:pt idx="265">
                  <c:v>2009</c:v>
                </c:pt>
                <c:pt idx="266">
                  <c:v>2009</c:v>
                </c:pt>
                <c:pt idx="267">
                  <c:v>2009</c:v>
                </c:pt>
                <c:pt idx="268">
                  <c:v>2009</c:v>
                </c:pt>
                <c:pt idx="269">
                  <c:v>2009</c:v>
                </c:pt>
                <c:pt idx="270">
                  <c:v>2009</c:v>
                </c:pt>
                <c:pt idx="271">
                  <c:v>2009</c:v>
                </c:pt>
                <c:pt idx="272">
                  <c:v>2009</c:v>
                </c:pt>
                <c:pt idx="273">
                  <c:v>2009</c:v>
                </c:pt>
                <c:pt idx="274">
                  <c:v>2009</c:v>
                </c:pt>
                <c:pt idx="275">
                  <c:v>2009</c:v>
                </c:pt>
                <c:pt idx="276">
                  <c:v>2009</c:v>
                </c:pt>
                <c:pt idx="277">
                  <c:v>2009</c:v>
                </c:pt>
                <c:pt idx="278">
                  <c:v>2009</c:v>
                </c:pt>
                <c:pt idx="279">
                  <c:v>2009</c:v>
                </c:pt>
                <c:pt idx="280">
                  <c:v>2009</c:v>
                </c:pt>
                <c:pt idx="281">
                  <c:v>2009</c:v>
                </c:pt>
                <c:pt idx="282">
                  <c:v>2009</c:v>
                </c:pt>
                <c:pt idx="283">
                  <c:v>2009</c:v>
                </c:pt>
                <c:pt idx="284">
                  <c:v>2009</c:v>
                </c:pt>
                <c:pt idx="285">
                  <c:v>2009</c:v>
                </c:pt>
                <c:pt idx="286">
                  <c:v>2009</c:v>
                </c:pt>
                <c:pt idx="287">
                  <c:v>2009</c:v>
                </c:pt>
                <c:pt idx="288">
                  <c:v>2009</c:v>
                </c:pt>
                <c:pt idx="289">
                  <c:v>2009</c:v>
                </c:pt>
                <c:pt idx="290">
                  <c:v>2009</c:v>
                </c:pt>
                <c:pt idx="291">
                  <c:v>2009</c:v>
                </c:pt>
                <c:pt idx="292">
                  <c:v>2009</c:v>
                </c:pt>
                <c:pt idx="293">
                  <c:v>2009</c:v>
                </c:pt>
                <c:pt idx="294">
                  <c:v>2009</c:v>
                </c:pt>
                <c:pt idx="295">
                  <c:v>2009</c:v>
                </c:pt>
                <c:pt idx="296">
                  <c:v>2009</c:v>
                </c:pt>
                <c:pt idx="297">
                  <c:v>2009</c:v>
                </c:pt>
                <c:pt idx="298">
                  <c:v>2009</c:v>
                </c:pt>
                <c:pt idx="299">
                  <c:v>2009</c:v>
                </c:pt>
                <c:pt idx="300">
                  <c:v>2009</c:v>
                </c:pt>
                <c:pt idx="301">
                  <c:v>2009</c:v>
                </c:pt>
                <c:pt idx="302">
                  <c:v>2009</c:v>
                </c:pt>
                <c:pt idx="303">
                  <c:v>2009</c:v>
                </c:pt>
                <c:pt idx="304">
                  <c:v>2009</c:v>
                </c:pt>
                <c:pt idx="305">
                  <c:v>2009</c:v>
                </c:pt>
                <c:pt idx="306">
                  <c:v>2009</c:v>
                </c:pt>
                <c:pt idx="307">
                  <c:v>2009</c:v>
                </c:pt>
                <c:pt idx="308">
                  <c:v>2009</c:v>
                </c:pt>
                <c:pt idx="309">
                  <c:v>2009</c:v>
                </c:pt>
                <c:pt idx="310">
                  <c:v>2009</c:v>
                </c:pt>
                <c:pt idx="311">
                  <c:v>2009</c:v>
                </c:pt>
                <c:pt idx="312">
                  <c:v>2009</c:v>
                </c:pt>
                <c:pt idx="313">
                  <c:v>2009</c:v>
                </c:pt>
                <c:pt idx="314">
                  <c:v>2009</c:v>
                </c:pt>
                <c:pt idx="315">
                  <c:v>2009</c:v>
                </c:pt>
                <c:pt idx="316">
                  <c:v>2009</c:v>
                </c:pt>
                <c:pt idx="317">
                  <c:v>2009</c:v>
                </c:pt>
                <c:pt idx="318">
                  <c:v>2009</c:v>
                </c:pt>
                <c:pt idx="319">
                  <c:v>2009</c:v>
                </c:pt>
                <c:pt idx="320">
                  <c:v>2009</c:v>
                </c:pt>
                <c:pt idx="321">
                  <c:v>2009</c:v>
                </c:pt>
                <c:pt idx="322">
                  <c:v>2009</c:v>
                </c:pt>
                <c:pt idx="323">
                  <c:v>2009</c:v>
                </c:pt>
                <c:pt idx="324">
                  <c:v>2009</c:v>
                </c:pt>
                <c:pt idx="325">
                  <c:v>2009</c:v>
                </c:pt>
                <c:pt idx="326">
                  <c:v>2009</c:v>
                </c:pt>
                <c:pt idx="327">
                  <c:v>2009</c:v>
                </c:pt>
                <c:pt idx="328">
                  <c:v>2009</c:v>
                </c:pt>
                <c:pt idx="329">
                  <c:v>2009</c:v>
                </c:pt>
                <c:pt idx="330">
                  <c:v>2009</c:v>
                </c:pt>
                <c:pt idx="331">
                  <c:v>2009</c:v>
                </c:pt>
                <c:pt idx="332">
                  <c:v>2009</c:v>
                </c:pt>
                <c:pt idx="333">
                  <c:v>2009</c:v>
                </c:pt>
                <c:pt idx="334">
                  <c:v>2009</c:v>
                </c:pt>
                <c:pt idx="335">
                  <c:v>2009</c:v>
                </c:pt>
                <c:pt idx="336">
                  <c:v>2009</c:v>
                </c:pt>
                <c:pt idx="337">
                  <c:v>2009</c:v>
                </c:pt>
                <c:pt idx="338">
                  <c:v>2009</c:v>
                </c:pt>
                <c:pt idx="339">
                  <c:v>2009</c:v>
                </c:pt>
                <c:pt idx="340">
                  <c:v>2009</c:v>
                </c:pt>
                <c:pt idx="341">
                  <c:v>2009</c:v>
                </c:pt>
                <c:pt idx="342">
                  <c:v>2009</c:v>
                </c:pt>
                <c:pt idx="343">
                  <c:v>2009</c:v>
                </c:pt>
                <c:pt idx="344">
                  <c:v>2009</c:v>
                </c:pt>
                <c:pt idx="345">
                  <c:v>2009</c:v>
                </c:pt>
                <c:pt idx="346">
                  <c:v>2009</c:v>
                </c:pt>
                <c:pt idx="347">
                  <c:v>2009</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2009</c:v>
                </c:pt>
                <c:pt idx="361">
                  <c:v>2009</c:v>
                </c:pt>
                <c:pt idx="362">
                  <c:v>2009</c:v>
                </c:pt>
                <c:pt idx="363">
                  <c:v>2009</c:v>
                </c:pt>
                <c:pt idx="364">
                  <c:v>2009</c:v>
                </c:pt>
                <c:pt idx="365">
                  <c:v>2009</c:v>
                </c:pt>
                <c:pt idx="366">
                  <c:v>2009</c:v>
                </c:pt>
                <c:pt idx="367">
                  <c:v>2009</c:v>
                </c:pt>
                <c:pt idx="368">
                  <c:v>2009</c:v>
                </c:pt>
                <c:pt idx="369">
                  <c:v>2009</c:v>
                </c:pt>
                <c:pt idx="370">
                  <c:v>2009</c:v>
                </c:pt>
                <c:pt idx="371">
                  <c:v>2009</c:v>
                </c:pt>
                <c:pt idx="372">
                  <c:v>2009</c:v>
                </c:pt>
                <c:pt idx="373">
                  <c:v>2009</c:v>
                </c:pt>
                <c:pt idx="374">
                  <c:v>2009</c:v>
                </c:pt>
                <c:pt idx="375">
                  <c:v>2009</c:v>
                </c:pt>
                <c:pt idx="376">
                  <c:v>2009</c:v>
                </c:pt>
                <c:pt idx="377">
                  <c:v>2009</c:v>
                </c:pt>
                <c:pt idx="378">
                  <c:v>2009</c:v>
                </c:pt>
                <c:pt idx="379">
                  <c:v>2009</c:v>
                </c:pt>
                <c:pt idx="380">
                  <c:v>2009</c:v>
                </c:pt>
                <c:pt idx="381">
                  <c:v>2009</c:v>
                </c:pt>
                <c:pt idx="382">
                  <c:v>2009</c:v>
                </c:pt>
                <c:pt idx="383">
                  <c:v>2009</c:v>
                </c:pt>
                <c:pt idx="384">
                  <c:v>2009</c:v>
                </c:pt>
                <c:pt idx="385">
                  <c:v>2009</c:v>
                </c:pt>
                <c:pt idx="386">
                  <c:v>2009</c:v>
                </c:pt>
                <c:pt idx="387">
                  <c:v>2009</c:v>
                </c:pt>
                <c:pt idx="388">
                  <c:v>2009</c:v>
                </c:pt>
                <c:pt idx="389">
                  <c:v>2009</c:v>
                </c:pt>
                <c:pt idx="390">
                  <c:v>2009</c:v>
                </c:pt>
                <c:pt idx="391">
                  <c:v>2009</c:v>
                </c:pt>
                <c:pt idx="392">
                  <c:v>2009</c:v>
                </c:pt>
                <c:pt idx="393">
                  <c:v>2009</c:v>
                </c:pt>
                <c:pt idx="394">
                  <c:v>2009</c:v>
                </c:pt>
                <c:pt idx="395">
                  <c:v>2009</c:v>
                </c:pt>
                <c:pt idx="396">
                  <c:v>2009</c:v>
                </c:pt>
                <c:pt idx="397">
                  <c:v>2009</c:v>
                </c:pt>
                <c:pt idx="398">
                  <c:v>2009</c:v>
                </c:pt>
                <c:pt idx="399">
                  <c:v>2009</c:v>
                </c:pt>
                <c:pt idx="400">
                  <c:v>2009</c:v>
                </c:pt>
                <c:pt idx="401">
                  <c:v>2009</c:v>
                </c:pt>
                <c:pt idx="402">
                  <c:v>2009</c:v>
                </c:pt>
                <c:pt idx="403">
                  <c:v>2009</c:v>
                </c:pt>
                <c:pt idx="404">
                  <c:v>2009</c:v>
                </c:pt>
                <c:pt idx="405">
                  <c:v>2009</c:v>
                </c:pt>
                <c:pt idx="406">
                  <c:v>2009</c:v>
                </c:pt>
                <c:pt idx="407">
                  <c:v>2009</c:v>
                </c:pt>
                <c:pt idx="408">
                  <c:v>2009</c:v>
                </c:pt>
                <c:pt idx="409">
                  <c:v>2009</c:v>
                </c:pt>
                <c:pt idx="410">
                  <c:v>2009</c:v>
                </c:pt>
                <c:pt idx="411">
                  <c:v>2009</c:v>
                </c:pt>
                <c:pt idx="412">
                  <c:v>2009</c:v>
                </c:pt>
                <c:pt idx="413">
                  <c:v>2009</c:v>
                </c:pt>
                <c:pt idx="414">
                  <c:v>2009</c:v>
                </c:pt>
                <c:pt idx="415">
                  <c:v>2009</c:v>
                </c:pt>
                <c:pt idx="416">
                  <c:v>2009</c:v>
                </c:pt>
                <c:pt idx="417">
                  <c:v>2009</c:v>
                </c:pt>
                <c:pt idx="418">
                  <c:v>2009</c:v>
                </c:pt>
                <c:pt idx="419">
                  <c:v>2009</c:v>
                </c:pt>
                <c:pt idx="420">
                  <c:v>2009</c:v>
                </c:pt>
                <c:pt idx="421">
                  <c:v>2009</c:v>
                </c:pt>
                <c:pt idx="422">
                  <c:v>2009</c:v>
                </c:pt>
                <c:pt idx="423">
                  <c:v>2009</c:v>
                </c:pt>
                <c:pt idx="424">
                  <c:v>2009</c:v>
                </c:pt>
                <c:pt idx="425">
                  <c:v>2009</c:v>
                </c:pt>
                <c:pt idx="426">
                  <c:v>2009</c:v>
                </c:pt>
                <c:pt idx="427">
                  <c:v>2009</c:v>
                </c:pt>
                <c:pt idx="428">
                  <c:v>2009</c:v>
                </c:pt>
                <c:pt idx="429">
                  <c:v>2009</c:v>
                </c:pt>
                <c:pt idx="430">
                  <c:v>2009</c:v>
                </c:pt>
                <c:pt idx="431">
                  <c:v>2009</c:v>
                </c:pt>
                <c:pt idx="432">
                  <c:v>2009</c:v>
                </c:pt>
                <c:pt idx="433">
                  <c:v>2009</c:v>
                </c:pt>
                <c:pt idx="434">
                  <c:v>2009</c:v>
                </c:pt>
                <c:pt idx="435">
                  <c:v>2009</c:v>
                </c:pt>
                <c:pt idx="436">
                  <c:v>2009</c:v>
                </c:pt>
                <c:pt idx="437">
                  <c:v>2009</c:v>
                </c:pt>
                <c:pt idx="438">
                  <c:v>2009</c:v>
                </c:pt>
                <c:pt idx="439">
                  <c:v>2009</c:v>
                </c:pt>
                <c:pt idx="440">
                  <c:v>2009</c:v>
                </c:pt>
                <c:pt idx="441">
                  <c:v>2009</c:v>
                </c:pt>
                <c:pt idx="442">
                  <c:v>2009</c:v>
                </c:pt>
                <c:pt idx="443">
                  <c:v>2009</c:v>
                </c:pt>
                <c:pt idx="444">
                  <c:v>2009</c:v>
                </c:pt>
                <c:pt idx="445">
                  <c:v>2009</c:v>
                </c:pt>
                <c:pt idx="446">
                  <c:v>2009</c:v>
                </c:pt>
                <c:pt idx="447">
                  <c:v>2009</c:v>
                </c:pt>
                <c:pt idx="448">
                  <c:v>2009</c:v>
                </c:pt>
                <c:pt idx="449">
                  <c:v>2009</c:v>
                </c:pt>
                <c:pt idx="450">
                  <c:v>2009</c:v>
                </c:pt>
                <c:pt idx="451">
                  <c:v>2009</c:v>
                </c:pt>
                <c:pt idx="452">
                  <c:v>2009</c:v>
                </c:pt>
                <c:pt idx="453">
                  <c:v>2009</c:v>
                </c:pt>
                <c:pt idx="454">
                  <c:v>2009</c:v>
                </c:pt>
                <c:pt idx="455">
                  <c:v>2009</c:v>
                </c:pt>
                <c:pt idx="456">
                  <c:v>2009</c:v>
                </c:pt>
                <c:pt idx="457">
                  <c:v>2009</c:v>
                </c:pt>
                <c:pt idx="458">
                  <c:v>2009</c:v>
                </c:pt>
                <c:pt idx="459">
                  <c:v>2009</c:v>
                </c:pt>
                <c:pt idx="460">
                  <c:v>2009</c:v>
                </c:pt>
                <c:pt idx="461">
                  <c:v>2009</c:v>
                </c:pt>
                <c:pt idx="462">
                  <c:v>2009</c:v>
                </c:pt>
                <c:pt idx="463">
                  <c:v>2009</c:v>
                </c:pt>
                <c:pt idx="464">
                  <c:v>2009</c:v>
                </c:pt>
                <c:pt idx="465">
                  <c:v>2009</c:v>
                </c:pt>
                <c:pt idx="466">
                  <c:v>2009</c:v>
                </c:pt>
                <c:pt idx="467">
                  <c:v>2009</c:v>
                </c:pt>
                <c:pt idx="468">
                  <c:v>2009</c:v>
                </c:pt>
                <c:pt idx="469">
                  <c:v>2009</c:v>
                </c:pt>
                <c:pt idx="470">
                  <c:v>2009</c:v>
                </c:pt>
                <c:pt idx="471">
                  <c:v>2009</c:v>
                </c:pt>
                <c:pt idx="472">
                  <c:v>2009</c:v>
                </c:pt>
                <c:pt idx="473">
                  <c:v>2009</c:v>
                </c:pt>
                <c:pt idx="474">
                  <c:v>2009</c:v>
                </c:pt>
                <c:pt idx="475">
                  <c:v>2009</c:v>
                </c:pt>
                <c:pt idx="476">
                  <c:v>2009</c:v>
                </c:pt>
                <c:pt idx="477">
                  <c:v>2009</c:v>
                </c:pt>
                <c:pt idx="478">
                  <c:v>2009</c:v>
                </c:pt>
                <c:pt idx="479">
                  <c:v>2009</c:v>
                </c:pt>
                <c:pt idx="480">
                  <c:v>2009</c:v>
                </c:pt>
                <c:pt idx="481">
                  <c:v>2009</c:v>
                </c:pt>
                <c:pt idx="482">
                  <c:v>2009</c:v>
                </c:pt>
                <c:pt idx="483">
                  <c:v>2009</c:v>
                </c:pt>
                <c:pt idx="484">
                  <c:v>2009</c:v>
                </c:pt>
                <c:pt idx="485">
                  <c:v>2009</c:v>
                </c:pt>
                <c:pt idx="486">
                  <c:v>2009</c:v>
                </c:pt>
                <c:pt idx="487">
                  <c:v>2009</c:v>
                </c:pt>
                <c:pt idx="488">
                  <c:v>2009</c:v>
                </c:pt>
                <c:pt idx="489">
                  <c:v>2009</c:v>
                </c:pt>
                <c:pt idx="490">
                  <c:v>2009</c:v>
                </c:pt>
                <c:pt idx="491">
                  <c:v>2009</c:v>
                </c:pt>
                <c:pt idx="492">
                  <c:v>2009</c:v>
                </c:pt>
                <c:pt idx="493">
                  <c:v>2009</c:v>
                </c:pt>
                <c:pt idx="494">
                  <c:v>2009</c:v>
                </c:pt>
                <c:pt idx="495">
                  <c:v>2009</c:v>
                </c:pt>
                <c:pt idx="496">
                  <c:v>2009</c:v>
                </c:pt>
                <c:pt idx="497">
                  <c:v>2009</c:v>
                </c:pt>
                <c:pt idx="498">
                  <c:v>2009</c:v>
                </c:pt>
                <c:pt idx="499">
                  <c:v>2009</c:v>
                </c:pt>
                <c:pt idx="500">
                  <c:v>2009</c:v>
                </c:pt>
                <c:pt idx="501">
                  <c:v>2009</c:v>
                </c:pt>
                <c:pt idx="502">
                  <c:v>2009</c:v>
                </c:pt>
                <c:pt idx="503">
                  <c:v>2009</c:v>
                </c:pt>
                <c:pt idx="504">
                  <c:v>2009</c:v>
                </c:pt>
                <c:pt idx="505">
                  <c:v>2009</c:v>
                </c:pt>
                <c:pt idx="506">
                  <c:v>2009</c:v>
                </c:pt>
                <c:pt idx="507">
                  <c:v>2009</c:v>
                </c:pt>
                <c:pt idx="508">
                  <c:v>2009</c:v>
                </c:pt>
                <c:pt idx="509">
                  <c:v>2009</c:v>
                </c:pt>
                <c:pt idx="510">
                  <c:v>2009</c:v>
                </c:pt>
                <c:pt idx="511">
                  <c:v>2009</c:v>
                </c:pt>
                <c:pt idx="512">
                  <c:v>2009</c:v>
                </c:pt>
                <c:pt idx="513">
                  <c:v>2009</c:v>
                </c:pt>
                <c:pt idx="514">
                  <c:v>2009</c:v>
                </c:pt>
                <c:pt idx="515">
                  <c:v>2009</c:v>
                </c:pt>
                <c:pt idx="516">
                  <c:v>2009</c:v>
                </c:pt>
                <c:pt idx="517">
                  <c:v>2009</c:v>
                </c:pt>
                <c:pt idx="518">
                  <c:v>2009</c:v>
                </c:pt>
                <c:pt idx="519">
                  <c:v>2009</c:v>
                </c:pt>
                <c:pt idx="520">
                  <c:v>2009</c:v>
                </c:pt>
                <c:pt idx="521">
                  <c:v>2009</c:v>
                </c:pt>
                <c:pt idx="522">
                  <c:v>2009</c:v>
                </c:pt>
                <c:pt idx="523">
                  <c:v>2010</c:v>
                </c:pt>
                <c:pt idx="524">
                  <c:v>2010</c:v>
                </c:pt>
                <c:pt idx="525">
                  <c:v>2010</c:v>
                </c:pt>
                <c:pt idx="526">
                  <c:v>2010</c:v>
                </c:pt>
                <c:pt idx="527">
                  <c:v>2010</c:v>
                </c:pt>
                <c:pt idx="528">
                  <c:v>2010</c:v>
                </c:pt>
                <c:pt idx="529">
                  <c:v>2010</c:v>
                </c:pt>
                <c:pt idx="530">
                  <c:v>2010</c:v>
                </c:pt>
                <c:pt idx="531">
                  <c:v>2010</c:v>
                </c:pt>
                <c:pt idx="532">
                  <c:v>2010</c:v>
                </c:pt>
                <c:pt idx="533">
                  <c:v>2010</c:v>
                </c:pt>
                <c:pt idx="534">
                  <c:v>2010</c:v>
                </c:pt>
                <c:pt idx="535">
                  <c:v>2010</c:v>
                </c:pt>
                <c:pt idx="536">
                  <c:v>2010</c:v>
                </c:pt>
                <c:pt idx="537">
                  <c:v>2010</c:v>
                </c:pt>
                <c:pt idx="538">
                  <c:v>2010</c:v>
                </c:pt>
                <c:pt idx="539">
                  <c:v>2010</c:v>
                </c:pt>
                <c:pt idx="540">
                  <c:v>2010</c:v>
                </c:pt>
                <c:pt idx="541">
                  <c:v>2010</c:v>
                </c:pt>
                <c:pt idx="542">
                  <c:v>2010</c:v>
                </c:pt>
                <c:pt idx="543">
                  <c:v>2010</c:v>
                </c:pt>
                <c:pt idx="544">
                  <c:v>2010</c:v>
                </c:pt>
                <c:pt idx="545">
                  <c:v>2010</c:v>
                </c:pt>
                <c:pt idx="546">
                  <c:v>2010</c:v>
                </c:pt>
                <c:pt idx="547">
                  <c:v>2010</c:v>
                </c:pt>
                <c:pt idx="548">
                  <c:v>2010</c:v>
                </c:pt>
                <c:pt idx="549">
                  <c:v>2010</c:v>
                </c:pt>
                <c:pt idx="550">
                  <c:v>2010</c:v>
                </c:pt>
                <c:pt idx="551">
                  <c:v>2010</c:v>
                </c:pt>
                <c:pt idx="552">
                  <c:v>2010</c:v>
                </c:pt>
                <c:pt idx="553">
                  <c:v>2010</c:v>
                </c:pt>
                <c:pt idx="554">
                  <c:v>2010</c:v>
                </c:pt>
                <c:pt idx="555">
                  <c:v>2010</c:v>
                </c:pt>
                <c:pt idx="556">
                  <c:v>2010</c:v>
                </c:pt>
                <c:pt idx="557">
                  <c:v>2010</c:v>
                </c:pt>
                <c:pt idx="558">
                  <c:v>2010</c:v>
                </c:pt>
                <c:pt idx="559">
                  <c:v>2010</c:v>
                </c:pt>
                <c:pt idx="560">
                  <c:v>2010</c:v>
                </c:pt>
                <c:pt idx="561">
                  <c:v>2010</c:v>
                </c:pt>
                <c:pt idx="562">
                  <c:v>2010</c:v>
                </c:pt>
                <c:pt idx="563">
                  <c:v>2010</c:v>
                </c:pt>
                <c:pt idx="564">
                  <c:v>2010</c:v>
                </c:pt>
                <c:pt idx="565">
                  <c:v>2010</c:v>
                </c:pt>
                <c:pt idx="566">
                  <c:v>2010</c:v>
                </c:pt>
                <c:pt idx="567">
                  <c:v>2010</c:v>
                </c:pt>
                <c:pt idx="568">
                  <c:v>2010</c:v>
                </c:pt>
                <c:pt idx="569">
                  <c:v>2010</c:v>
                </c:pt>
                <c:pt idx="570">
                  <c:v>2010</c:v>
                </c:pt>
                <c:pt idx="571">
                  <c:v>2010</c:v>
                </c:pt>
                <c:pt idx="572">
                  <c:v>2010</c:v>
                </c:pt>
                <c:pt idx="573">
                  <c:v>2010</c:v>
                </c:pt>
                <c:pt idx="574">
                  <c:v>2010</c:v>
                </c:pt>
                <c:pt idx="575">
                  <c:v>2010</c:v>
                </c:pt>
                <c:pt idx="576">
                  <c:v>2010</c:v>
                </c:pt>
                <c:pt idx="577">
                  <c:v>2010</c:v>
                </c:pt>
                <c:pt idx="578">
                  <c:v>2010</c:v>
                </c:pt>
                <c:pt idx="579">
                  <c:v>2010</c:v>
                </c:pt>
                <c:pt idx="580">
                  <c:v>2010</c:v>
                </c:pt>
                <c:pt idx="581">
                  <c:v>2010</c:v>
                </c:pt>
                <c:pt idx="582">
                  <c:v>2010</c:v>
                </c:pt>
                <c:pt idx="583">
                  <c:v>2010</c:v>
                </c:pt>
                <c:pt idx="584">
                  <c:v>2010</c:v>
                </c:pt>
                <c:pt idx="585">
                  <c:v>2010</c:v>
                </c:pt>
                <c:pt idx="586">
                  <c:v>2010</c:v>
                </c:pt>
                <c:pt idx="587">
                  <c:v>2010</c:v>
                </c:pt>
                <c:pt idx="588">
                  <c:v>2010</c:v>
                </c:pt>
                <c:pt idx="589">
                  <c:v>2010</c:v>
                </c:pt>
                <c:pt idx="590">
                  <c:v>2010</c:v>
                </c:pt>
                <c:pt idx="591">
                  <c:v>2010</c:v>
                </c:pt>
                <c:pt idx="592">
                  <c:v>2010</c:v>
                </c:pt>
                <c:pt idx="593">
                  <c:v>2010</c:v>
                </c:pt>
                <c:pt idx="594">
                  <c:v>2010</c:v>
                </c:pt>
                <c:pt idx="595">
                  <c:v>2010</c:v>
                </c:pt>
                <c:pt idx="596">
                  <c:v>2010</c:v>
                </c:pt>
                <c:pt idx="597">
                  <c:v>2010</c:v>
                </c:pt>
                <c:pt idx="598">
                  <c:v>2010</c:v>
                </c:pt>
                <c:pt idx="599">
                  <c:v>2010</c:v>
                </c:pt>
                <c:pt idx="600">
                  <c:v>2010</c:v>
                </c:pt>
                <c:pt idx="601">
                  <c:v>2010</c:v>
                </c:pt>
                <c:pt idx="602">
                  <c:v>2010</c:v>
                </c:pt>
                <c:pt idx="603">
                  <c:v>2010</c:v>
                </c:pt>
                <c:pt idx="604">
                  <c:v>2010</c:v>
                </c:pt>
                <c:pt idx="605">
                  <c:v>2010</c:v>
                </c:pt>
                <c:pt idx="606">
                  <c:v>2010</c:v>
                </c:pt>
                <c:pt idx="607">
                  <c:v>2010</c:v>
                </c:pt>
                <c:pt idx="608">
                  <c:v>2010</c:v>
                </c:pt>
                <c:pt idx="609">
                  <c:v>2010</c:v>
                </c:pt>
                <c:pt idx="610">
                  <c:v>2010</c:v>
                </c:pt>
                <c:pt idx="611">
                  <c:v>2010</c:v>
                </c:pt>
                <c:pt idx="612">
                  <c:v>2010</c:v>
                </c:pt>
                <c:pt idx="613">
                  <c:v>2010</c:v>
                </c:pt>
                <c:pt idx="614">
                  <c:v>2010</c:v>
                </c:pt>
                <c:pt idx="615">
                  <c:v>2010</c:v>
                </c:pt>
                <c:pt idx="616">
                  <c:v>2010</c:v>
                </c:pt>
                <c:pt idx="617">
                  <c:v>2010</c:v>
                </c:pt>
                <c:pt idx="618">
                  <c:v>2010</c:v>
                </c:pt>
                <c:pt idx="619">
                  <c:v>2010</c:v>
                </c:pt>
                <c:pt idx="620">
                  <c:v>2010</c:v>
                </c:pt>
                <c:pt idx="621">
                  <c:v>2010</c:v>
                </c:pt>
                <c:pt idx="622">
                  <c:v>2010</c:v>
                </c:pt>
                <c:pt idx="623">
                  <c:v>2010</c:v>
                </c:pt>
                <c:pt idx="624">
                  <c:v>2010</c:v>
                </c:pt>
                <c:pt idx="625">
                  <c:v>2010</c:v>
                </c:pt>
                <c:pt idx="626">
                  <c:v>2010</c:v>
                </c:pt>
                <c:pt idx="627">
                  <c:v>2010</c:v>
                </c:pt>
                <c:pt idx="628">
                  <c:v>2010</c:v>
                </c:pt>
                <c:pt idx="629">
                  <c:v>2010</c:v>
                </c:pt>
                <c:pt idx="630">
                  <c:v>2010</c:v>
                </c:pt>
                <c:pt idx="631">
                  <c:v>2010</c:v>
                </c:pt>
                <c:pt idx="632">
                  <c:v>2010</c:v>
                </c:pt>
                <c:pt idx="633">
                  <c:v>2010</c:v>
                </c:pt>
                <c:pt idx="634">
                  <c:v>2010</c:v>
                </c:pt>
                <c:pt idx="635">
                  <c:v>2010</c:v>
                </c:pt>
                <c:pt idx="636">
                  <c:v>2010</c:v>
                </c:pt>
                <c:pt idx="637">
                  <c:v>2010</c:v>
                </c:pt>
                <c:pt idx="638">
                  <c:v>2010</c:v>
                </c:pt>
                <c:pt idx="639">
                  <c:v>2010</c:v>
                </c:pt>
                <c:pt idx="640">
                  <c:v>2010</c:v>
                </c:pt>
                <c:pt idx="641">
                  <c:v>2010</c:v>
                </c:pt>
                <c:pt idx="642">
                  <c:v>2010</c:v>
                </c:pt>
                <c:pt idx="643">
                  <c:v>2010</c:v>
                </c:pt>
                <c:pt idx="644">
                  <c:v>2010</c:v>
                </c:pt>
                <c:pt idx="645">
                  <c:v>2010</c:v>
                </c:pt>
                <c:pt idx="646">
                  <c:v>2010</c:v>
                </c:pt>
                <c:pt idx="647">
                  <c:v>2010</c:v>
                </c:pt>
                <c:pt idx="648">
                  <c:v>2010</c:v>
                </c:pt>
                <c:pt idx="649">
                  <c:v>2010</c:v>
                </c:pt>
                <c:pt idx="650">
                  <c:v>2010</c:v>
                </c:pt>
                <c:pt idx="651">
                  <c:v>2010</c:v>
                </c:pt>
                <c:pt idx="652">
                  <c:v>2010</c:v>
                </c:pt>
                <c:pt idx="653">
                  <c:v>2010</c:v>
                </c:pt>
                <c:pt idx="654">
                  <c:v>2010</c:v>
                </c:pt>
                <c:pt idx="655">
                  <c:v>2010</c:v>
                </c:pt>
                <c:pt idx="656">
                  <c:v>2010</c:v>
                </c:pt>
                <c:pt idx="657">
                  <c:v>2010</c:v>
                </c:pt>
                <c:pt idx="658">
                  <c:v>2010</c:v>
                </c:pt>
                <c:pt idx="659">
                  <c:v>2010</c:v>
                </c:pt>
                <c:pt idx="660">
                  <c:v>2010</c:v>
                </c:pt>
                <c:pt idx="661">
                  <c:v>2010</c:v>
                </c:pt>
                <c:pt idx="662">
                  <c:v>2010</c:v>
                </c:pt>
                <c:pt idx="663">
                  <c:v>2010</c:v>
                </c:pt>
                <c:pt idx="664">
                  <c:v>2010</c:v>
                </c:pt>
                <c:pt idx="665">
                  <c:v>2010</c:v>
                </c:pt>
                <c:pt idx="666">
                  <c:v>2010</c:v>
                </c:pt>
                <c:pt idx="667">
                  <c:v>2010</c:v>
                </c:pt>
                <c:pt idx="668">
                  <c:v>2010</c:v>
                </c:pt>
                <c:pt idx="669">
                  <c:v>2010</c:v>
                </c:pt>
                <c:pt idx="670">
                  <c:v>2010</c:v>
                </c:pt>
                <c:pt idx="671">
                  <c:v>2010</c:v>
                </c:pt>
                <c:pt idx="672">
                  <c:v>2010</c:v>
                </c:pt>
                <c:pt idx="673">
                  <c:v>2010</c:v>
                </c:pt>
                <c:pt idx="674">
                  <c:v>2010</c:v>
                </c:pt>
                <c:pt idx="675">
                  <c:v>2010</c:v>
                </c:pt>
                <c:pt idx="676">
                  <c:v>2010</c:v>
                </c:pt>
                <c:pt idx="677">
                  <c:v>2010</c:v>
                </c:pt>
                <c:pt idx="678">
                  <c:v>2010</c:v>
                </c:pt>
                <c:pt idx="679">
                  <c:v>2010</c:v>
                </c:pt>
                <c:pt idx="680">
                  <c:v>2010</c:v>
                </c:pt>
                <c:pt idx="681">
                  <c:v>2010</c:v>
                </c:pt>
                <c:pt idx="682">
                  <c:v>2010</c:v>
                </c:pt>
                <c:pt idx="683">
                  <c:v>2010</c:v>
                </c:pt>
                <c:pt idx="684">
                  <c:v>2010</c:v>
                </c:pt>
                <c:pt idx="685">
                  <c:v>2010</c:v>
                </c:pt>
                <c:pt idx="686">
                  <c:v>2010</c:v>
                </c:pt>
                <c:pt idx="687">
                  <c:v>2010</c:v>
                </c:pt>
                <c:pt idx="688">
                  <c:v>2010</c:v>
                </c:pt>
                <c:pt idx="689">
                  <c:v>2010</c:v>
                </c:pt>
                <c:pt idx="690">
                  <c:v>2010</c:v>
                </c:pt>
                <c:pt idx="691">
                  <c:v>2010</c:v>
                </c:pt>
                <c:pt idx="692">
                  <c:v>2010</c:v>
                </c:pt>
                <c:pt idx="693">
                  <c:v>2010</c:v>
                </c:pt>
                <c:pt idx="694">
                  <c:v>2010</c:v>
                </c:pt>
                <c:pt idx="695">
                  <c:v>2010</c:v>
                </c:pt>
                <c:pt idx="696">
                  <c:v>2010</c:v>
                </c:pt>
                <c:pt idx="697">
                  <c:v>2010</c:v>
                </c:pt>
                <c:pt idx="698">
                  <c:v>2010</c:v>
                </c:pt>
                <c:pt idx="699">
                  <c:v>2010</c:v>
                </c:pt>
                <c:pt idx="700">
                  <c:v>2010</c:v>
                </c:pt>
                <c:pt idx="701">
                  <c:v>2010</c:v>
                </c:pt>
                <c:pt idx="702">
                  <c:v>2010</c:v>
                </c:pt>
                <c:pt idx="703">
                  <c:v>2010</c:v>
                </c:pt>
                <c:pt idx="704">
                  <c:v>2010</c:v>
                </c:pt>
                <c:pt idx="705">
                  <c:v>2010</c:v>
                </c:pt>
                <c:pt idx="706">
                  <c:v>2010</c:v>
                </c:pt>
                <c:pt idx="707">
                  <c:v>2010</c:v>
                </c:pt>
                <c:pt idx="708">
                  <c:v>2010</c:v>
                </c:pt>
                <c:pt idx="709">
                  <c:v>2010</c:v>
                </c:pt>
                <c:pt idx="710">
                  <c:v>2010</c:v>
                </c:pt>
                <c:pt idx="711">
                  <c:v>2010</c:v>
                </c:pt>
                <c:pt idx="712">
                  <c:v>2010</c:v>
                </c:pt>
                <c:pt idx="713">
                  <c:v>2010</c:v>
                </c:pt>
                <c:pt idx="714">
                  <c:v>2010</c:v>
                </c:pt>
                <c:pt idx="715">
                  <c:v>2010</c:v>
                </c:pt>
                <c:pt idx="716">
                  <c:v>2010</c:v>
                </c:pt>
                <c:pt idx="717">
                  <c:v>2010</c:v>
                </c:pt>
                <c:pt idx="718">
                  <c:v>2010</c:v>
                </c:pt>
                <c:pt idx="719">
                  <c:v>2010</c:v>
                </c:pt>
                <c:pt idx="720">
                  <c:v>2010</c:v>
                </c:pt>
                <c:pt idx="721">
                  <c:v>2010</c:v>
                </c:pt>
                <c:pt idx="722">
                  <c:v>2010</c:v>
                </c:pt>
                <c:pt idx="723">
                  <c:v>2010</c:v>
                </c:pt>
                <c:pt idx="724">
                  <c:v>2010</c:v>
                </c:pt>
                <c:pt idx="725">
                  <c:v>2010</c:v>
                </c:pt>
                <c:pt idx="726">
                  <c:v>2010</c:v>
                </c:pt>
                <c:pt idx="727">
                  <c:v>2010</c:v>
                </c:pt>
                <c:pt idx="728">
                  <c:v>2010</c:v>
                </c:pt>
                <c:pt idx="729">
                  <c:v>2010</c:v>
                </c:pt>
                <c:pt idx="730">
                  <c:v>2010</c:v>
                </c:pt>
                <c:pt idx="731">
                  <c:v>2010</c:v>
                </c:pt>
                <c:pt idx="732">
                  <c:v>2010</c:v>
                </c:pt>
                <c:pt idx="733">
                  <c:v>2010</c:v>
                </c:pt>
                <c:pt idx="734">
                  <c:v>2010</c:v>
                </c:pt>
                <c:pt idx="735">
                  <c:v>2010</c:v>
                </c:pt>
                <c:pt idx="736">
                  <c:v>2010</c:v>
                </c:pt>
                <c:pt idx="737">
                  <c:v>2010</c:v>
                </c:pt>
                <c:pt idx="738">
                  <c:v>2010</c:v>
                </c:pt>
                <c:pt idx="739">
                  <c:v>2010</c:v>
                </c:pt>
                <c:pt idx="740">
                  <c:v>2010</c:v>
                </c:pt>
                <c:pt idx="741">
                  <c:v>2010</c:v>
                </c:pt>
                <c:pt idx="742">
                  <c:v>2010</c:v>
                </c:pt>
                <c:pt idx="743">
                  <c:v>2010</c:v>
                </c:pt>
                <c:pt idx="744">
                  <c:v>2010</c:v>
                </c:pt>
                <c:pt idx="745">
                  <c:v>2010</c:v>
                </c:pt>
                <c:pt idx="746">
                  <c:v>2010</c:v>
                </c:pt>
                <c:pt idx="747">
                  <c:v>2010</c:v>
                </c:pt>
                <c:pt idx="748">
                  <c:v>2010</c:v>
                </c:pt>
                <c:pt idx="749">
                  <c:v>2010</c:v>
                </c:pt>
                <c:pt idx="750">
                  <c:v>2010</c:v>
                </c:pt>
                <c:pt idx="751">
                  <c:v>2010</c:v>
                </c:pt>
                <c:pt idx="752">
                  <c:v>2010</c:v>
                </c:pt>
                <c:pt idx="753">
                  <c:v>2010</c:v>
                </c:pt>
                <c:pt idx="754">
                  <c:v>2010</c:v>
                </c:pt>
                <c:pt idx="755">
                  <c:v>2010</c:v>
                </c:pt>
                <c:pt idx="756">
                  <c:v>2010</c:v>
                </c:pt>
                <c:pt idx="757">
                  <c:v>2010</c:v>
                </c:pt>
                <c:pt idx="758">
                  <c:v>2010</c:v>
                </c:pt>
                <c:pt idx="759">
                  <c:v>2010</c:v>
                </c:pt>
                <c:pt idx="760">
                  <c:v>2010</c:v>
                </c:pt>
                <c:pt idx="761">
                  <c:v>2010</c:v>
                </c:pt>
                <c:pt idx="762">
                  <c:v>2010</c:v>
                </c:pt>
                <c:pt idx="763">
                  <c:v>2010</c:v>
                </c:pt>
                <c:pt idx="764">
                  <c:v>2010</c:v>
                </c:pt>
                <c:pt idx="765">
                  <c:v>2010</c:v>
                </c:pt>
                <c:pt idx="766">
                  <c:v>2010</c:v>
                </c:pt>
                <c:pt idx="767">
                  <c:v>2010</c:v>
                </c:pt>
                <c:pt idx="768">
                  <c:v>2010</c:v>
                </c:pt>
                <c:pt idx="769">
                  <c:v>2010</c:v>
                </c:pt>
                <c:pt idx="770">
                  <c:v>2010</c:v>
                </c:pt>
                <c:pt idx="771">
                  <c:v>2010</c:v>
                </c:pt>
                <c:pt idx="772">
                  <c:v>2010</c:v>
                </c:pt>
                <c:pt idx="773">
                  <c:v>2010</c:v>
                </c:pt>
                <c:pt idx="774">
                  <c:v>2010</c:v>
                </c:pt>
                <c:pt idx="775">
                  <c:v>2010</c:v>
                </c:pt>
                <c:pt idx="776">
                  <c:v>2010</c:v>
                </c:pt>
                <c:pt idx="777">
                  <c:v>2010</c:v>
                </c:pt>
                <c:pt idx="778">
                  <c:v>2010</c:v>
                </c:pt>
                <c:pt idx="779">
                  <c:v>2010</c:v>
                </c:pt>
                <c:pt idx="780">
                  <c:v>2010</c:v>
                </c:pt>
                <c:pt idx="781">
                  <c:v>2010</c:v>
                </c:pt>
                <c:pt idx="782">
                  <c:v>2010</c:v>
                </c:pt>
                <c:pt idx="783">
                  <c:v>2010</c:v>
                </c:pt>
                <c:pt idx="784">
                  <c:v>2011</c:v>
                </c:pt>
                <c:pt idx="785">
                  <c:v>2011</c:v>
                </c:pt>
                <c:pt idx="786">
                  <c:v>2011</c:v>
                </c:pt>
                <c:pt idx="787">
                  <c:v>2011</c:v>
                </c:pt>
                <c:pt idx="788">
                  <c:v>2011</c:v>
                </c:pt>
                <c:pt idx="789">
                  <c:v>2011</c:v>
                </c:pt>
                <c:pt idx="790">
                  <c:v>2011</c:v>
                </c:pt>
                <c:pt idx="791">
                  <c:v>2011</c:v>
                </c:pt>
                <c:pt idx="792">
                  <c:v>2011</c:v>
                </c:pt>
                <c:pt idx="793">
                  <c:v>2011</c:v>
                </c:pt>
                <c:pt idx="794">
                  <c:v>2011</c:v>
                </c:pt>
                <c:pt idx="795">
                  <c:v>2011</c:v>
                </c:pt>
                <c:pt idx="796">
                  <c:v>2011</c:v>
                </c:pt>
                <c:pt idx="797">
                  <c:v>2011</c:v>
                </c:pt>
                <c:pt idx="798">
                  <c:v>2011</c:v>
                </c:pt>
                <c:pt idx="799">
                  <c:v>2011</c:v>
                </c:pt>
                <c:pt idx="800">
                  <c:v>2011</c:v>
                </c:pt>
                <c:pt idx="801">
                  <c:v>2011</c:v>
                </c:pt>
                <c:pt idx="802">
                  <c:v>2011</c:v>
                </c:pt>
                <c:pt idx="803">
                  <c:v>2011</c:v>
                </c:pt>
                <c:pt idx="804">
                  <c:v>2011</c:v>
                </c:pt>
                <c:pt idx="805">
                  <c:v>2011</c:v>
                </c:pt>
                <c:pt idx="806">
                  <c:v>2011</c:v>
                </c:pt>
                <c:pt idx="807">
                  <c:v>2011</c:v>
                </c:pt>
                <c:pt idx="808">
                  <c:v>2011</c:v>
                </c:pt>
                <c:pt idx="809">
                  <c:v>2011</c:v>
                </c:pt>
                <c:pt idx="810">
                  <c:v>2011</c:v>
                </c:pt>
                <c:pt idx="811">
                  <c:v>2011</c:v>
                </c:pt>
                <c:pt idx="812">
                  <c:v>2011</c:v>
                </c:pt>
                <c:pt idx="813">
                  <c:v>2011</c:v>
                </c:pt>
                <c:pt idx="814">
                  <c:v>2011</c:v>
                </c:pt>
                <c:pt idx="815">
                  <c:v>2011</c:v>
                </c:pt>
                <c:pt idx="816">
                  <c:v>2011</c:v>
                </c:pt>
                <c:pt idx="817">
                  <c:v>2011</c:v>
                </c:pt>
                <c:pt idx="818">
                  <c:v>2011</c:v>
                </c:pt>
                <c:pt idx="819">
                  <c:v>2011</c:v>
                </c:pt>
                <c:pt idx="820">
                  <c:v>2011</c:v>
                </c:pt>
                <c:pt idx="821">
                  <c:v>2011</c:v>
                </c:pt>
                <c:pt idx="822">
                  <c:v>2011</c:v>
                </c:pt>
                <c:pt idx="823">
                  <c:v>2011</c:v>
                </c:pt>
                <c:pt idx="824">
                  <c:v>2011</c:v>
                </c:pt>
                <c:pt idx="825">
                  <c:v>2011</c:v>
                </c:pt>
                <c:pt idx="826">
                  <c:v>2011</c:v>
                </c:pt>
                <c:pt idx="827">
                  <c:v>2011</c:v>
                </c:pt>
                <c:pt idx="828">
                  <c:v>2011</c:v>
                </c:pt>
                <c:pt idx="829">
                  <c:v>2011</c:v>
                </c:pt>
                <c:pt idx="830">
                  <c:v>2011</c:v>
                </c:pt>
                <c:pt idx="831">
                  <c:v>2011</c:v>
                </c:pt>
                <c:pt idx="832">
                  <c:v>2011</c:v>
                </c:pt>
                <c:pt idx="833">
                  <c:v>2011</c:v>
                </c:pt>
                <c:pt idx="834">
                  <c:v>2011</c:v>
                </c:pt>
                <c:pt idx="835">
                  <c:v>2011</c:v>
                </c:pt>
                <c:pt idx="836">
                  <c:v>2011</c:v>
                </c:pt>
                <c:pt idx="837">
                  <c:v>2011</c:v>
                </c:pt>
                <c:pt idx="838">
                  <c:v>2011</c:v>
                </c:pt>
                <c:pt idx="839">
                  <c:v>2011</c:v>
                </c:pt>
                <c:pt idx="840">
                  <c:v>2011</c:v>
                </c:pt>
                <c:pt idx="841">
                  <c:v>2011</c:v>
                </c:pt>
                <c:pt idx="842">
                  <c:v>2011</c:v>
                </c:pt>
                <c:pt idx="843">
                  <c:v>2011</c:v>
                </c:pt>
                <c:pt idx="844">
                  <c:v>2011</c:v>
                </c:pt>
                <c:pt idx="845">
                  <c:v>2011</c:v>
                </c:pt>
                <c:pt idx="846">
                  <c:v>2011</c:v>
                </c:pt>
                <c:pt idx="847">
                  <c:v>2011</c:v>
                </c:pt>
                <c:pt idx="848">
                  <c:v>2011</c:v>
                </c:pt>
                <c:pt idx="849">
                  <c:v>2011</c:v>
                </c:pt>
                <c:pt idx="850">
                  <c:v>2011</c:v>
                </c:pt>
                <c:pt idx="851">
                  <c:v>2011</c:v>
                </c:pt>
                <c:pt idx="852">
                  <c:v>2011</c:v>
                </c:pt>
                <c:pt idx="853">
                  <c:v>2011</c:v>
                </c:pt>
                <c:pt idx="854">
                  <c:v>2011</c:v>
                </c:pt>
                <c:pt idx="855">
                  <c:v>2011</c:v>
                </c:pt>
                <c:pt idx="856">
                  <c:v>2011</c:v>
                </c:pt>
                <c:pt idx="857">
                  <c:v>2011</c:v>
                </c:pt>
                <c:pt idx="858">
                  <c:v>2011</c:v>
                </c:pt>
                <c:pt idx="859">
                  <c:v>2011</c:v>
                </c:pt>
                <c:pt idx="860">
                  <c:v>2011</c:v>
                </c:pt>
                <c:pt idx="861">
                  <c:v>2011</c:v>
                </c:pt>
                <c:pt idx="862">
                  <c:v>2011</c:v>
                </c:pt>
                <c:pt idx="863">
                  <c:v>2011</c:v>
                </c:pt>
                <c:pt idx="864">
                  <c:v>2011</c:v>
                </c:pt>
                <c:pt idx="865">
                  <c:v>2011</c:v>
                </c:pt>
                <c:pt idx="866">
                  <c:v>2011</c:v>
                </c:pt>
                <c:pt idx="867">
                  <c:v>2011</c:v>
                </c:pt>
                <c:pt idx="868">
                  <c:v>2011</c:v>
                </c:pt>
                <c:pt idx="869">
                  <c:v>2011</c:v>
                </c:pt>
                <c:pt idx="870">
                  <c:v>2011</c:v>
                </c:pt>
                <c:pt idx="871">
                  <c:v>2011</c:v>
                </c:pt>
                <c:pt idx="872">
                  <c:v>2011</c:v>
                </c:pt>
                <c:pt idx="873">
                  <c:v>2011</c:v>
                </c:pt>
                <c:pt idx="874">
                  <c:v>2011</c:v>
                </c:pt>
                <c:pt idx="875">
                  <c:v>2011</c:v>
                </c:pt>
                <c:pt idx="876">
                  <c:v>2011</c:v>
                </c:pt>
                <c:pt idx="877">
                  <c:v>2011</c:v>
                </c:pt>
                <c:pt idx="878">
                  <c:v>2011</c:v>
                </c:pt>
                <c:pt idx="879">
                  <c:v>2011</c:v>
                </c:pt>
                <c:pt idx="880">
                  <c:v>2011</c:v>
                </c:pt>
                <c:pt idx="881">
                  <c:v>2011</c:v>
                </c:pt>
                <c:pt idx="882">
                  <c:v>2011</c:v>
                </c:pt>
                <c:pt idx="883">
                  <c:v>2011</c:v>
                </c:pt>
                <c:pt idx="884">
                  <c:v>2011</c:v>
                </c:pt>
                <c:pt idx="885">
                  <c:v>2011</c:v>
                </c:pt>
                <c:pt idx="886">
                  <c:v>2011</c:v>
                </c:pt>
                <c:pt idx="887">
                  <c:v>2011</c:v>
                </c:pt>
                <c:pt idx="888">
                  <c:v>2011</c:v>
                </c:pt>
                <c:pt idx="889">
                  <c:v>2011</c:v>
                </c:pt>
                <c:pt idx="890">
                  <c:v>2011</c:v>
                </c:pt>
                <c:pt idx="891">
                  <c:v>2011</c:v>
                </c:pt>
                <c:pt idx="892">
                  <c:v>2011</c:v>
                </c:pt>
                <c:pt idx="893">
                  <c:v>2011</c:v>
                </c:pt>
                <c:pt idx="894">
                  <c:v>2011</c:v>
                </c:pt>
                <c:pt idx="895">
                  <c:v>2011</c:v>
                </c:pt>
                <c:pt idx="896">
                  <c:v>2011</c:v>
                </c:pt>
                <c:pt idx="897">
                  <c:v>2011</c:v>
                </c:pt>
                <c:pt idx="898">
                  <c:v>2011</c:v>
                </c:pt>
                <c:pt idx="899">
                  <c:v>2011</c:v>
                </c:pt>
                <c:pt idx="900">
                  <c:v>2011</c:v>
                </c:pt>
                <c:pt idx="901">
                  <c:v>2011</c:v>
                </c:pt>
                <c:pt idx="902">
                  <c:v>2011</c:v>
                </c:pt>
                <c:pt idx="903">
                  <c:v>2011</c:v>
                </c:pt>
                <c:pt idx="904">
                  <c:v>2011</c:v>
                </c:pt>
                <c:pt idx="905">
                  <c:v>2011</c:v>
                </c:pt>
                <c:pt idx="906">
                  <c:v>2011</c:v>
                </c:pt>
                <c:pt idx="907">
                  <c:v>2011</c:v>
                </c:pt>
                <c:pt idx="908">
                  <c:v>2011</c:v>
                </c:pt>
                <c:pt idx="909">
                  <c:v>2011</c:v>
                </c:pt>
                <c:pt idx="910">
                  <c:v>2011</c:v>
                </c:pt>
                <c:pt idx="911">
                  <c:v>2011</c:v>
                </c:pt>
                <c:pt idx="912">
                  <c:v>2011</c:v>
                </c:pt>
                <c:pt idx="913">
                  <c:v>2011</c:v>
                </c:pt>
                <c:pt idx="914">
                  <c:v>2011</c:v>
                </c:pt>
                <c:pt idx="915">
                  <c:v>2011</c:v>
                </c:pt>
                <c:pt idx="916">
                  <c:v>2011</c:v>
                </c:pt>
                <c:pt idx="917">
                  <c:v>2011</c:v>
                </c:pt>
                <c:pt idx="918">
                  <c:v>2011</c:v>
                </c:pt>
                <c:pt idx="919">
                  <c:v>2011</c:v>
                </c:pt>
                <c:pt idx="920">
                  <c:v>2011</c:v>
                </c:pt>
                <c:pt idx="921">
                  <c:v>2011</c:v>
                </c:pt>
                <c:pt idx="922">
                  <c:v>2011</c:v>
                </c:pt>
                <c:pt idx="923">
                  <c:v>2011</c:v>
                </c:pt>
                <c:pt idx="924">
                  <c:v>2011</c:v>
                </c:pt>
                <c:pt idx="925">
                  <c:v>2011</c:v>
                </c:pt>
                <c:pt idx="926">
                  <c:v>2011</c:v>
                </c:pt>
                <c:pt idx="927">
                  <c:v>2011</c:v>
                </c:pt>
                <c:pt idx="928">
                  <c:v>2011</c:v>
                </c:pt>
                <c:pt idx="929">
                  <c:v>2011</c:v>
                </c:pt>
                <c:pt idx="930">
                  <c:v>2011</c:v>
                </c:pt>
                <c:pt idx="931">
                  <c:v>2011</c:v>
                </c:pt>
                <c:pt idx="932">
                  <c:v>2011</c:v>
                </c:pt>
                <c:pt idx="933">
                  <c:v>2011</c:v>
                </c:pt>
                <c:pt idx="934">
                  <c:v>2011</c:v>
                </c:pt>
                <c:pt idx="935">
                  <c:v>2011</c:v>
                </c:pt>
                <c:pt idx="936">
                  <c:v>2011</c:v>
                </c:pt>
                <c:pt idx="937">
                  <c:v>2011</c:v>
                </c:pt>
                <c:pt idx="938">
                  <c:v>2011</c:v>
                </c:pt>
                <c:pt idx="939">
                  <c:v>2011</c:v>
                </c:pt>
                <c:pt idx="940">
                  <c:v>2011</c:v>
                </c:pt>
                <c:pt idx="941">
                  <c:v>2011</c:v>
                </c:pt>
                <c:pt idx="942">
                  <c:v>2011</c:v>
                </c:pt>
                <c:pt idx="943">
                  <c:v>2011</c:v>
                </c:pt>
                <c:pt idx="944">
                  <c:v>2011</c:v>
                </c:pt>
                <c:pt idx="945">
                  <c:v>2011</c:v>
                </c:pt>
                <c:pt idx="946">
                  <c:v>2011</c:v>
                </c:pt>
                <c:pt idx="947">
                  <c:v>2011</c:v>
                </c:pt>
                <c:pt idx="948">
                  <c:v>2011</c:v>
                </c:pt>
                <c:pt idx="949">
                  <c:v>2011</c:v>
                </c:pt>
                <c:pt idx="950">
                  <c:v>2011</c:v>
                </c:pt>
                <c:pt idx="951">
                  <c:v>2011</c:v>
                </c:pt>
                <c:pt idx="952">
                  <c:v>2011</c:v>
                </c:pt>
                <c:pt idx="953">
                  <c:v>2011</c:v>
                </c:pt>
                <c:pt idx="954">
                  <c:v>2011</c:v>
                </c:pt>
                <c:pt idx="955">
                  <c:v>2011</c:v>
                </c:pt>
                <c:pt idx="956">
                  <c:v>2011</c:v>
                </c:pt>
                <c:pt idx="957">
                  <c:v>2011</c:v>
                </c:pt>
                <c:pt idx="958">
                  <c:v>2011</c:v>
                </c:pt>
                <c:pt idx="959">
                  <c:v>2011</c:v>
                </c:pt>
                <c:pt idx="960">
                  <c:v>2011</c:v>
                </c:pt>
                <c:pt idx="961">
                  <c:v>2011</c:v>
                </c:pt>
                <c:pt idx="962">
                  <c:v>2011</c:v>
                </c:pt>
                <c:pt idx="963">
                  <c:v>2011</c:v>
                </c:pt>
                <c:pt idx="964">
                  <c:v>2011</c:v>
                </c:pt>
                <c:pt idx="965">
                  <c:v>2011</c:v>
                </c:pt>
                <c:pt idx="966">
                  <c:v>2011</c:v>
                </c:pt>
                <c:pt idx="967">
                  <c:v>2011</c:v>
                </c:pt>
                <c:pt idx="968">
                  <c:v>2011</c:v>
                </c:pt>
                <c:pt idx="969">
                  <c:v>2011</c:v>
                </c:pt>
                <c:pt idx="970">
                  <c:v>2011</c:v>
                </c:pt>
                <c:pt idx="971">
                  <c:v>2011</c:v>
                </c:pt>
                <c:pt idx="972">
                  <c:v>2011</c:v>
                </c:pt>
                <c:pt idx="973">
                  <c:v>2011</c:v>
                </c:pt>
                <c:pt idx="974">
                  <c:v>2011</c:v>
                </c:pt>
                <c:pt idx="975">
                  <c:v>2011</c:v>
                </c:pt>
                <c:pt idx="976">
                  <c:v>2011</c:v>
                </c:pt>
                <c:pt idx="977">
                  <c:v>2011</c:v>
                </c:pt>
                <c:pt idx="978">
                  <c:v>2011</c:v>
                </c:pt>
                <c:pt idx="979">
                  <c:v>2011</c:v>
                </c:pt>
                <c:pt idx="980">
                  <c:v>2011</c:v>
                </c:pt>
                <c:pt idx="981">
                  <c:v>2011</c:v>
                </c:pt>
                <c:pt idx="982">
                  <c:v>2011</c:v>
                </c:pt>
                <c:pt idx="983">
                  <c:v>2011</c:v>
                </c:pt>
                <c:pt idx="984">
                  <c:v>2011</c:v>
                </c:pt>
                <c:pt idx="985">
                  <c:v>2011</c:v>
                </c:pt>
                <c:pt idx="986">
                  <c:v>2011</c:v>
                </c:pt>
                <c:pt idx="987">
                  <c:v>2011</c:v>
                </c:pt>
                <c:pt idx="988">
                  <c:v>2011</c:v>
                </c:pt>
                <c:pt idx="989">
                  <c:v>2011</c:v>
                </c:pt>
                <c:pt idx="990">
                  <c:v>2011</c:v>
                </c:pt>
                <c:pt idx="991">
                  <c:v>2011</c:v>
                </c:pt>
                <c:pt idx="992">
                  <c:v>2011</c:v>
                </c:pt>
                <c:pt idx="993">
                  <c:v>2011</c:v>
                </c:pt>
                <c:pt idx="994">
                  <c:v>2011</c:v>
                </c:pt>
                <c:pt idx="995">
                  <c:v>2011</c:v>
                </c:pt>
                <c:pt idx="996">
                  <c:v>2011</c:v>
                </c:pt>
                <c:pt idx="997">
                  <c:v>2011</c:v>
                </c:pt>
                <c:pt idx="998">
                  <c:v>2011</c:v>
                </c:pt>
                <c:pt idx="999">
                  <c:v>2011</c:v>
                </c:pt>
                <c:pt idx="1000">
                  <c:v>2011</c:v>
                </c:pt>
                <c:pt idx="1001">
                  <c:v>2011</c:v>
                </c:pt>
                <c:pt idx="1002">
                  <c:v>2011</c:v>
                </c:pt>
                <c:pt idx="1003">
                  <c:v>2011</c:v>
                </c:pt>
                <c:pt idx="1004">
                  <c:v>2011</c:v>
                </c:pt>
                <c:pt idx="1005">
                  <c:v>2011</c:v>
                </c:pt>
                <c:pt idx="1006">
                  <c:v>2011</c:v>
                </c:pt>
                <c:pt idx="1007">
                  <c:v>2011</c:v>
                </c:pt>
                <c:pt idx="1008">
                  <c:v>2011</c:v>
                </c:pt>
                <c:pt idx="1009">
                  <c:v>2011</c:v>
                </c:pt>
                <c:pt idx="1010">
                  <c:v>2011</c:v>
                </c:pt>
                <c:pt idx="1011">
                  <c:v>2011</c:v>
                </c:pt>
                <c:pt idx="1012">
                  <c:v>2011</c:v>
                </c:pt>
                <c:pt idx="1013">
                  <c:v>2011</c:v>
                </c:pt>
                <c:pt idx="1014">
                  <c:v>2011</c:v>
                </c:pt>
                <c:pt idx="1015">
                  <c:v>2011</c:v>
                </c:pt>
                <c:pt idx="1016">
                  <c:v>2011</c:v>
                </c:pt>
                <c:pt idx="1017">
                  <c:v>2011</c:v>
                </c:pt>
                <c:pt idx="1018">
                  <c:v>2011</c:v>
                </c:pt>
                <c:pt idx="1019">
                  <c:v>2011</c:v>
                </c:pt>
                <c:pt idx="1020">
                  <c:v>2011</c:v>
                </c:pt>
                <c:pt idx="1021">
                  <c:v>2011</c:v>
                </c:pt>
                <c:pt idx="1022">
                  <c:v>2011</c:v>
                </c:pt>
                <c:pt idx="1023">
                  <c:v>2011</c:v>
                </c:pt>
                <c:pt idx="1024">
                  <c:v>2011</c:v>
                </c:pt>
                <c:pt idx="1025">
                  <c:v>2011</c:v>
                </c:pt>
                <c:pt idx="1026">
                  <c:v>2011</c:v>
                </c:pt>
                <c:pt idx="1027">
                  <c:v>2011</c:v>
                </c:pt>
                <c:pt idx="1028">
                  <c:v>2011</c:v>
                </c:pt>
                <c:pt idx="1029">
                  <c:v>2011</c:v>
                </c:pt>
                <c:pt idx="1030">
                  <c:v>2011</c:v>
                </c:pt>
                <c:pt idx="1031">
                  <c:v>2011</c:v>
                </c:pt>
                <c:pt idx="1032">
                  <c:v>2011</c:v>
                </c:pt>
                <c:pt idx="1033">
                  <c:v>2011</c:v>
                </c:pt>
                <c:pt idx="1034">
                  <c:v>2011</c:v>
                </c:pt>
                <c:pt idx="1035">
                  <c:v>2011</c:v>
                </c:pt>
                <c:pt idx="1036">
                  <c:v>2011</c:v>
                </c:pt>
                <c:pt idx="1037">
                  <c:v>2011</c:v>
                </c:pt>
                <c:pt idx="1038">
                  <c:v>2011</c:v>
                </c:pt>
                <c:pt idx="1039">
                  <c:v>2011</c:v>
                </c:pt>
                <c:pt idx="1040">
                  <c:v>2011</c:v>
                </c:pt>
                <c:pt idx="1041">
                  <c:v>2011</c:v>
                </c:pt>
                <c:pt idx="1042">
                  <c:v>2011</c:v>
                </c:pt>
                <c:pt idx="1043">
                  <c:v>2011</c:v>
                </c:pt>
                <c:pt idx="1044">
                  <c:v>2012</c:v>
                </c:pt>
                <c:pt idx="1045">
                  <c:v>2012</c:v>
                </c:pt>
                <c:pt idx="1046">
                  <c:v>2012</c:v>
                </c:pt>
                <c:pt idx="1047">
                  <c:v>2012</c:v>
                </c:pt>
                <c:pt idx="1048">
                  <c:v>2012</c:v>
                </c:pt>
                <c:pt idx="1049">
                  <c:v>2012</c:v>
                </c:pt>
                <c:pt idx="1050">
                  <c:v>2012</c:v>
                </c:pt>
                <c:pt idx="1051">
                  <c:v>2012</c:v>
                </c:pt>
                <c:pt idx="1052">
                  <c:v>2012</c:v>
                </c:pt>
                <c:pt idx="1053">
                  <c:v>2012</c:v>
                </c:pt>
                <c:pt idx="1054">
                  <c:v>2012</c:v>
                </c:pt>
                <c:pt idx="1055">
                  <c:v>2012</c:v>
                </c:pt>
                <c:pt idx="1056">
                  <c:v>2012</c:v>
                </c:pt>
                <c:pt idx="1057">
                  <c:v>2012</c:v>
                </c:pt>
                <c:pt idx="1058">
                  <c:v>2012</c:v>
                </c:pt>
                <c:pt idx="1059">
                  <c:v>2012</c:v>
                </c:pt>
                <c:pt idx="1060">
                  <c:v>2012</c:v>
                </c:pt>
                <c:pt idx="1061">
                  <c:v>2012</c:v>
                </c:pt>
                <c:pt idx="1062">
                  <c:v>2012</c:v>
                </c:pt>
                <c:pt idx="1063">
                  <c:v>2012</c:v>
                </c:pt>
                <c:pt idx="1064">
                  <c:v>2012</c:v>
                </c:pt>
                <c:pt idx="1065">
                  <c:v>2012</c:v>
                </c:pt>
                <c:pt idx="1066">
                  <c:v>2012</c:v>
                </c:pt>
                <c:pt idx="1067">
                  <c:v>2012</c:v>
                </c:pt>
                <c:pt idx="1068">
                  <c:v>2012</c:v>
                </c:pt>
                <c:pt idx="1069">
                  <c:v>2012</c:v>
                </c:pt>
                <c:pt idx="1070">
                  <c:v>2012</c:v>
                </c:pt>
                <c:pt idx="1071">
                  <c:v>2012</c:v>
                </c:pt>
                <c:pt idx="1072">
                  <c:v>2012</c:v>
                </c:pt>
                <c:pt idx="1073">
                  <c:v>2012</c:v>
                </c:pt>
                <c:pt idx="1074">
                  <c:v>2012</c:v>
                </c:pt>
                <c:pt idx="1075">
                  <c:v>2012</c:v>
                </c:pt>
                <c:pt idx="1076">
                  <c:v>2012</c:v>
                </c:pt>
                <c:pt idx="1077">
                  <c:v>2012</c:v>
                </c:pt>
                <c:pt idx="1078">
                  <c:v>2012</c:v>
                </c:pt>
                <c:pt idx="1079">
                  <c:v>2012</c:v>
                </c:pt>
                <c:pt idx="1080">
                  <c:v>2012</c:v>
                </c:pt>
                <c:pt idx="1081">
                  <c:v>2012</c:v>
                </c:pt>
                <c:pt idx="1082">
                  <c:v>2012</c:v>
                </c:pt>
                <c:pt idx="1083">
                  <c:v>2012</c:v>
                </c:pt>
                <c:pt idx="1084">
                  <c:v>2012</c:v>
                </c:pt>
                <c:pt idx="1085">
                  <c:v>2012</c:v>
                </c:pt>
                <c:pt idx="1086">
                  <c:v>2012</c:v>
                </c:pt>
                <c:pt idx="1087">
                  <c:v>2012</c:v>
                </c:pt>
                <c:pt idx="1088">
                  <c:v>2012</c:v>
                </c:pt>
                <c:pt idx="1089">
                  <c:v>2012</c:v>
                </c:pt>
                <c:pt idx="1090">
                  <c:v>2012</c:v>
                </c:pt>
                <c:pt idx="1091">
                  <c:v>2012</c:v>
                </c:pt>
                <c:pt idx="1092">
                  <c:v>2012</c:v>
                </c:pt>
                <c:pt idx="1093">
                  <c:v>2012</c:v>
                </c:pt>
                <c:pt idx="1094">
                  <c:v>2012</c:v>
                </c:pt>
                <c:pt idx="1095">
                  <c:v>2012</c:v>
                </c:pt>
                <c:pt idx="1096">
                  <c:v>2012</c:v>
                </c:pt>
                <c:pt idx="1097">
                  <c:v>2012</c:v>
                </c:pt>
                <c:pt idx="1098">
                  <c:v>2012</c:v>
                </c:pt>
                <c:pt idx="1099">
                  <c:v>2012</c:v>
                </c:pt>
                <c:pt idx="1100">
                  <c:v>2012</c:v>
                </c:pt>
                <c:pt idx="1101">
                  <c:v>2012</c:v>
                </c:pt>
                <c:pt idx="1102">
                  <c:v>2012</c:v>
                </c:pt>
                <c:pt idx="1103">
                  <c:v>2012</c:v>
                </c:pt>
                <c:pt idx="1104">
                  <c:v>2012</c:v>
                </c:pt>
                <c:pt idx="1105">
                  <c:v>2012</c:v>
                </c:pt>
                <c:pt idx="1106">
                  <c:v>2012</c:v>
                </c:pt>
                <c:pt idx="1107">
                  <c:v>2012</c:v>
                </c:pt>
                <c:pt idx="1108">
                  <c:v>2012</c:v>
                </c:pt>
                <c:pt idx="1109">
                  <c:v>2012</c:v>
                </c:pt>
                <c:pt idx="1110">
                  <c:v>2012</c:v>
                </c:pt>
                <c:pt idx="1111">
                  <c:v>2012</c:v>
                </c:pt>
                <c:pt idx="1112">
                  <c:v>2012</c:v>
                </c:pt>
                <c:pt idx="1113">
                  <c:v>2012</c:v>
                </c:pt>
                <c:pt idx="1114">
                  <c:v>2012</c:v>
                </c:pt>
                <c:pt idx="1115">
                  <c:v>2012</c:v>
                </c:pt>
                <c:pt idx="1116">
                  <c:v>2012</c:v>
                </c:pt>
                <c:pt idx="1117">
                  <c:v>2012</c:v>
                </c:pt>
                <c:pt idx="1118">
                  <c:v>2012</c:v>
                </c:pt>
                <c:pt idx="1119">
                  <c:v>2012</c:v>
                </c:pt>
                <c:pt idx="1120">
                  <c:v>2012</c:v>
                </c:pt>
                <c:pt idx="1121">
                  <c:v>2012</c:v>
                </c:pt>
                <c:pt idx="1122">
                  <c:v>2012</c:v>
                </c:pt>
                <c:pt idx="1123">
                  <c:v>2012</c:v>
                </c:pt>
                <c:pt idx="1124">
                  <c:v>2012</c:v>
                </c:pt>
                <c:pt idx="1125">
                  <c:v>2012</c:v>
                </c:pt>
                <c:pt idx="1126">
                  <c:v>2012</c:v>
                </c:pt>
                <c:pt idx="1127">
                  <c:v>2012</c:v>
                </c:pt>
                <c:pt idx="1128">
                  <c:v>2012</c:v>
                </c:pt>
                <c:pt idx="1129">
                  <c:v>2012</c:v>
                </c:pt>
                <c:pt idx="1130">
                  <c:v>2012</c:v>
                </c:pt>
                <c:pt idx="1131">
                  <c:v>2012</c:v>
                </c:pt>
                <c:pt idx="1132">
                  <c:v>2012</c:v>
                </c:pt>
                <c:pt idx="1133">
                  <c:v>2012</c:v>
                </c:pt>
                <c:pt idx="1134">
                  <c:v>2012</c:v>
                </c:pt>
                <c:pt idx="1135">
                  <c:v>2012</c:v>
                </c:pt>
                <c:pt idx="1136">
                  <c:v>2012</c:v>
                </c:pt>
                <c:pt idx="1137">
                  <c:v>2012</c:v>
                </c:pt>
                <c:pt idx="1138">
                  <c:v>2012</c:v>
                </c:pt>
                <c:pt idx="1139">
                  <c:v>2012</c:v>
                </c:pt>
                <c:pt idx="1140">
                  <c:v>2012</c:v>
                </c:pt>
                <c:pt idx="1141">
                  <c:v>2012</c:v>
                </c:pt>
                <c:pt idx="1142">
                  <c:v>2012</c:v>
                </c:pt>
                <c:pt idx="1143">
                  <c:v>2012</c:v>
                </c:pt>
                <c:pt idx="1144">
                  <c:v>2012</c:v>
                </c:pt>
                <c:pt idx="1145">
                  <c:v>2012</c:v>
                </c:pt>
                <c:pt idx="1146">
                  <c:v>2012</c:v>
                </c:pt>
                <c:pt idx="1147">
                  <c:v>2012</c:v>
                </c:pt>
                <c:pt idx="1148">
                  <c:v>2012</c:v>
                </c:pt>
                <c:pt idx="1149">
                  <c:v>2012</c:v>
                </c:pt>
                <c:pt idx="1150">
                  <c:v>2012</c:v>
                </c:pt>
                <c:pt idx="1151">
                  <c:v>2012</c:v>
                </c:pt>
                <c:pt idx="1152">
                  <c:v>2012</c:v>
                </c:pt>
                <c:pt idx="1153">
                  <c:v>2012</c:v>
                </c:pt>
                <c:pt idx="1154">
                  <c:v>2012</c:v>
                </c:pt>
                <c:pt idx="1155">
                  <c:v>2012</c:v>
                </c:pt>
                <c:pt idx="1156">
                  <c:v>2012</c:v>
                </c:pt>
                <c:pt idx="1157">
                  <c:v>2012</c:v>
                </c:pt>
                <c:pt idx="1158">
                  <c:v>2012</c:v>
                </c:pt>
                <c:pt idx="1159">
                  <c:v>2012</c:v>
                </c:pt>
                <c:pt idx="1160">
                  <c:v>2012</c:v>
                </c:pt>
                <c:pt idx="1161">
                  <c:v>2012</c:v>
                </c:pt>
                <c:pt idx="1162">
                  <c:v>2012</c:v>
                </c:pt>
                <c:pt idx="1163">
                  <c:v>2012</c:v>
                </c:pt>
                <c:pt idx="1164">
                  <c:v>2012</c:v>
                </c:pt>
                <c:pt idx="1165">
                  <c:v>2012</c:v>
                </c:pt>
                <c:pt idx="1166">
                  <c:v>2012</c:v>
                </c:pt>
                <c:pt idx="1167">
                  <c:v>2012</c:v>
                </c:pt>
                <c:pt idx="1168">
                  <c:v>2012</c:v>
                </c:pt>
                <c:pt idx="1169">
                  <c:v>2012</c:v>
                </c:pt>
                <c:pt idx="1170">
                  <c:v>2012</c:v>
                </c:pt>
                <c:pt idx="1171">
                  <c:v>2012</c:v>
                </c:pt>
                <c:pt idx="1172">
                  <c:v>2012</c:v>
                </c:pt>
                <c:pt idx="1173">
                  <c:v>2012</c:v>
                </c:pt>
                <c:pt idx="1174">
                  <c:v>2012</c:v>
                </c:pt>
                <c:pt idx="1175">
                  <c:v>2012</c:v>
                </c:pt>
                <c:pt idx="1176">
                  <c:v>2012</c:v>
                </c:pt>
                <c:pt idx="1177">
                  <c:v>2012</c:v>
                </c:pt>
                <c:pt idx="1178">
                  <c:v>2012</c:v>
                </c:pt>
                <c:pt idx="1179">
                  <c:v>2012</c:v>
                </c:pt>
                <c:pt idx="1180">
                  <c:v>2012</c:v>
                </c:pt>
                <c:pt idx="1181">
                  <c:v>2012</c:v>
                </c:pt>
                <c:pt idx="1182">
                  <c:v>2012</c:v>
                </c:pt>
                <c:pt idx="1183">
                  <c:v>2012</c:v>
                </c:pt>
                <c:pt idx="1184">
                  <c:v>2012</c:v>
                </c:pt>
                <c:pt idx="1185">
                  <c:v>2012</c:v>
                </c:pt>
                <c:pt idx="1186">
                  <c:v>2012</c:v>
                </c:pt>
              </c:numCache>
            </c:numRef>
          </c:cat>
          <c:val>
            <c:numRef>
              <c:f>'12.monetary_policy_ratesE'!$K$8:$K$1194</c:f>
              <c:numCache>
                <c:formatCode>General</c:formatCode>
                <c:ptCount val="1187"/>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0.5</c:v>
                </c:pt>
                <c:pt idx="211">
                  <c:v>0.5</c:v>
                </c:pt>
                <c:pt idx="212">
                  <c:v>0.5</c:v>
                </c:pt>
                <c:pt idx="213">
                  <c:v>0.5</c:v>
                </c:pt>
                <c:pt idx="214">
                  <c:v>0.5</c:v>
                </c:pt>
                <c:pt idx="215">
                  <c:v>0.5</c:v>
                </c:pt>
                <c:pt idx="216">
                  <c:v>0.5</c:v>
                </c:pt>
                <c:pt idx="217">
                  <c:v>0.5</c:v>
                </c:pt>
                <c:pt idx="218">
                  <c:v>0.30000000000000032</c:v>
                </c:pt>
                <c:pt idx="219">
                  <c:v>0.30000000000000032</c:v>
                </c:pt>
                <c:pt idx="220">
                  <c:v>0.30000000000000032</c:v>
                </c:pt>
                <c:pt idx="221">
                  <c:v>0.30000000000000032</c:v>
                </c:pt>
                <c:pt idx="222">
                  <c:v>0.30000000000000032</c:v>
                </c:pt>
                <c:pt idx="223">
                  <c:v>0.30000000000000032</c:v>
                </c:pt>
                <c:pt idx="224">
                  <c:v>0.30000000000000032</c:v>
                </c:pt>
                <c:pt idx="225">
                  <c:v>0.30000000000000032</c:v>
                </c:pt>
                <c:pt idx="226">
                  <c:v>0.30000000000000032</c:v>
                </c:pt>
                <c:pt idx="227">
                  <c:v>0.30000000000000032</c:v>
                </c:pt>
                <c:pt idx="228">
                  <c:v>0.30000000000000032</c:v>
                </c:pt>
                <c:pt idx="229">
                  <c:v>0.30000000000000032</c:v>
                </c:pt>
                <c:pt idx="230">
                  <c:v>0.30000000000000032</c:v>
                </c:pt>
                <c:pt idx="231">
                  <c:v>0.30000000000000032</c:v>
                </c:pt>
                <c:pt idx="232">
                  <c:v>0.30000000000000032</c:v>
                </c:pt>
                <c:pt idx="233">
                  <c:v>0.30000000000000032</c:v>
                </c:pt>
                <c:pt idx="234">
                  <c:v>0.30000000000000032</c:v>
                </c:pt>
                <c:pt idx="235">
                  <c:v>0.30000000000000032</c:v>
                </c:pt>
                <c:pt idx="236">
                  <c:v>0.30000000000000032</c:v>
                </c:pt>
                <c:pt idx="237">
                  <c:v>0.30000000000000032</c:v>
                </c:pt>
                <c:pt idx="238">
                  <c:v>0.30000000000000032</c:v>
                </c:pt>
                <c:pt idx="239">
                  <c:v>0.30000000000000032</c:v>
                </c:pt>
                <c:pt idx="240">
                  <c:v>0.30000000000000032</c:v>
                </c:pt>
                <c:pt idx="241">
                  <c:v>0.30000000000000032</c:v>
                </c:pt>
                <c:pt idx="242">
                  <c:v>0.30000000000000032</c:v>
                </c:pt>
                <c:pt idx="243">
                  <c:v>0.30000000000000032</c:v>
                </c:pt>
                <c:pt idx="244">
                  <c:v>0.30000000000000032</c:v>
                </c:pt>
                <c:pt idx="245">
                  <c:v>0.30000000000000032</c:v>
                </c:pt>
                <c:pt idx="246">
                  <c:v>0.30000000000000032</c:v>
                </c:pt>
                <c:pt idx="247">
                  <c:v>0.30000000000000032</c:v>
                </c:pt>
                <c:pt idx="248">
                  <c:v>0.30000000000000032</c:v>
                </c:pt>
                <c:pt idx="249">
                  <c:v>0.30000000000000032</c:v>
                </c:pt>
                <c:pt idx="250">
                  <c:v>0.30000000000000032</c:v>
                </c:pt>
                <c:pt idx="251">
                  <c:v>0.30000000000000032</c:v>
                </c:pt>
                <c:pt idx="252">
                  <c:v>0.30000000000000032</c:v>
                </c:pt>
                <c:pt idx="253">
                  <c:v>0.1</c:v>
                </c:pt>
                <c:pt idx="254">
                  <c:v>0.1</c:v>
                </c:pt>
                <c:pt idx="255">
                  <c:v>0.1</c:v>
                </c:pt>
                <c:pt idx="256">
                  <c:v>0.1</c:v>
                </c:pt>
                <c:pt idx="257">
                  <c:v>0.1</c:v>
                </c:pt>
                <c:pt idx="258">
                  <c:v>0.1</c:v>
                </c:pt>
                <c:pt idx="259">
                  <c:v>0.1</c:v>
                </c:pt>
                <c:pt idx="260">
                  <c:v>0.1</c:v>
                </c:pt>
                <c:pt idx="261">
                  <c:v>0.1</c:v>
                </c:pt>
                <c:pt idx="262">
                  <c:v>0.1</c:v>
                </c:pt>
                <c:pt idx="263">
                  <c:v>0.1</c:v>
                </c:pt>
                <c:pt idx="264">
                  <c:v>0.1</c:v>
                </c:pt>
                <c:pt idx="265">
                  <c:v>0.1</c:v>
                </c:pt>
                <c:pt idx="266">
                  <c:v>0.1</c:v>
                </c:pt>
                <c:pt idx="267">
                  <c:v>0.1</c:v>
                </c:pt>
                <c:pt idx="268">
                  <c:v>0.1</c:v>
                </c:pt>
                <c:pt idx="269">
                  <c:v>0.1</c:v>
                </c:pt>
                <c:pt idx="270">
                  <c:v>0.1</c:v>
                </c:pt>
                <c:pt idx="271">
                  <c:v>0.1</c:v>
                </c:pt>
                <c:pt idx="272">
                  <c:v>0.1</c:v>
                </c:pt>
                <c:pt idx="273">
                  <c:v>0.1</c:v>
                </c:pt>
                <c:pt idx="274">
                  <c:v>0.1</c:v>
                </c:pt>
                <c:pt idx="275">
                  <c:v>0.1</c:v>
                </c:pt>
                <c:pt idx="276">
                  <c:v>0.1</c:v>
                </c:pt>
                <c:pt idx="277">
                  <c:v>0.1</c:v>
                </c:pt>
                <c:pt idx="278">
                  <c:v>0.1</c:v>
                </c:pt>
                <c:pt idx="279">
                  <c:v>0.1</c:v>
                </c:pt>
                <c:pt idx="280">
                  <c:v>0.1</c:v>
                </c:pt>
                <c:pt idx="281">
                  <c:v>0.1</c:v>
                </c:pt>
                <c:pt idx="282">
                  <c:v>0.1</c:v>
                </c:pt>
                <c:pt idx="283">
                  <c:v>0.1</c:v>
                </c:pt>
                <c:pt idx="284">
                  <c:v>0.1</c:v>
                </c:pt>
                <c:pt idx="285">
                  <c:v>0.1</c:v>
                </c:pt>
                <c:pt idx="286">
                  <c:v>0.1</c:v>
                </c:pt>
                <c:pt idx="287">
                  <c:v>0.1</c:v>
                </c:pt>
                <c:pt idx="288">
                  <c:v>0.1</c:v>
                </c:pt>
                <c:pt idx="289">
                  <c:v>0.1</c:v>
                </c:pt>
                <c:pt idx="290">
                  <c:v>0.1</c:v>
                </c:pt>
                <c:pt idx="291">
                  <c:v>0.1</c:v>
                </c:pt>
                <c:pt idx="292">
                  <c:v>0.1</c:v>
                </c:pt>
                <c:pt idx="293">
                  <c:v>0.1</c:v>
                </c:pt>
                <c:pt idx="294">
                  <c:v>0.1</c:v>
                </c:pt>
                <c:pt idx="295">
                  <c:v>0.1</c:v>
                </c:pt>
                <c:pt idx="296">
                  <c:v>0.1</c:v>
                </c:pt>
                <c:pt idx="297">
                  <c:v>0.1</c:v>
                </c:pt>
                <c:pt idx="298">
                  <c:v>0.1</c:v>
                </c:pt>
                <c:pt idx="299">
                  <c:v>0.1</c:v>
                </c:pt>
                <c:pt idx="300">
                  <c:v>0.1</c:v>
                </c:pt>
                <c:pt idx="301">
                  <c:v>0.1</c:v>
                </c:pt>
                <c:pt idx="302">
                  <c:v>0.1</c:v>
                </c:pt>
                <c:pt idx="303">
                  <c:v>0.1</c:v>
                </c:pt>
                <c:pt idx="304">
                  <c:v>0.1</c:v>
                </c:pt>
                <c:pt idx="305">
                  <c:v>0.1</c:v>
                </c:pt>
                <c:pt idx="306">
                  <c:v>0.1</c:v>
                </c:pt>
                <c:pt idx="307">
                  <c:v>0.1</c:v>
                </c:pt>
                <c:pt idx="308">
                  <c:v>0.1</c:v>
                </c:pt>
                <c:pt idx="309">
                  <c:v>0.1</c:v>
                </c:pt>
                <c:pt idx="310">
                  <c:v>0.1</c:v>
                </c:pt>
                <c:pt idx="311">
                  <c:v>0.1</c:v>
                </c:pt>
                <c:pt idx="312">
                  <c:v>0.1</c:v>
                </c:pt>
                <c:pt idx="313">
                  <c:v>0.1</c:v>
                </c:pt>
                <c:pt idx="314">
                  <c:v>0.1</c:v>
                </c:pt>
                <c:pt idx="315">
                  <c:v>0.1</c:v>
                </c:pt>
                <c:pt idx="316">
                  <c:v>0.1</c:v>
                </c:pt>
                <c:pt idx="317">
                  <c:v>0.1</c:v>
                </c:pt>
                <c:pt idx="318">
                  <c:v>0.1</c:v>
                </c:pt>
                <c:pt idx="319">
                  <c:v>0.1</c:v>
                </c:pt>
                <c:pt idx="320">
                  <c:v>0.1</c:v>
                </c:pt>
                <c:pt idx="321">
                  <c:v>0.1</c:v>
                </c:pt>
                <c:pt idx="322">
                  <c:v>0.1</c:v>
                </c:pt>
                <c:pt idx="323">
                  <c:v>0.1</c:v>
                </c:pt>
                <c:pt idx="324">
                  <c:v>0.1</c:v>
                </c:pt>
                <c:pt idx="325">
                  <c:v>0.1</c:v>
                </c:pt>
                <c:pt idx="326">
                  <c:v>0.1</c:v>
                </c:pt>
                <c:pt idx="327">
                  <c:v>0.1</c:v>
                </c:pt>
                <c:pt idx="328">
                  <c:v>0.1</c:v>
                </c:pt>
                <c:pt idx="329">
                  <c:v>0.1</c:v>
                </c:pt>
                <c:pt idx="330">
                  <c:v>0.1</c:v>
                </c:pt>
                <c:pt idx="331">
                  <c:v>0.1</c:v>
                </c:pt>
                <c:pt idx="332">
                  <c:v>0.1</c:v>
                </c:pt>
                <c:pt idx="333">
                  <c:v>0.1</c:v>
                </c:pt>
                <c:pt idx="334">
                  <c:v>0.1</c:v>
                </c:pt>
                <c:pt idx="335">
                  <c:v>0.1</c:v>
                </c:pt>
                <c:pt idx="336">
                  <c:v>0.1</c:v>
                </c:pt>
                <c:pt idx="337">
                  <c:v>0.1</c:v>
                </c:pt>
                <c:pt idx="338">
                  <c:v>0.1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c:v>
                </c:pt>
                <c:pt idx="367">
                  <c:v>0.1</c:v>
                </c:pt>
                <c:pt idx="368">
                  <c:v>0.1</c:v>
                </c:pt>
                <c:pt idx="369">
                  <c:v>0.1</c:v>
                </c:pt>
                <c:pt idx="370">
                  <c:v>0.1</c:v>
                </c:pt>
                <c:pt idx="371">
                  <c:v>0.1</c:v>
                </c:pt>
                <c:pt idx="372">
                  <c:v>0.1</c:v>
                </c:pt>
                <c:pt idx="373">
                  <c:v>0.1</c:v>
                </c:pt>
                <c:pt idx="374">
                  <c:v>0.1</c:v>
                </c:pt>
                <c:pt idx="375">
                  <c:v>0.1</c:v>
                </c:pt>
                <c:pt idx="376">
                  <c:v>0.1</c:v>
                </c:pt>
                <c:pt idx="377">
                  <c:v>0.1</c:v>
                </c:pt>
                <c:pt idx="378">
                  <c:v>0.1</c:v>
                </c:pt>
                <c:pt idx="379">
                  <c:v>0.1</c:v>
                </c:pt>
                <c:pt idx="380">
                  <c:v>0.1</c:v>
                </c:pt>
                <c:pt idx="381">
                  <c:v>0.1</c:v>
                </c:pt>
                <c:pt idx="382">
                  <c:v>0.1</c:v>
                </c:pt>
                <c:pt idx="383">
                  <c:v>0.1</c:v>
                </c:pt>
                <c:pt idx="384">
                  <c:v>0.1</c:v>
                </c:pt>
                <c:pt idx="385">
                  <c:v>0.1</c:v>
                </c:pt>
                <c:pt idx="386">
                  <c:v>0.1</c:v>
                </c:pt>
                <c:pt idx="387">
                  <c:v>0.1</c:v>
                </c:pt>
                <c:pt idx="388">
                  <c:v>0.1</c:v>
                </c:pt>
                <c:pt idx="389">
                  <c:v>0.1</c:v>
                </c:pt>
                <c:pt idx="390">
                  <c:v>0.1</c:v>
                </c:pt>
                <c:pt idx="391">
                  <c:v>0.1</c:v>
                </c:pt>
                <c:pt idx="392">
                  <c:v>0.1</c:v>
                </c:pt>
                <c:pt idx="393">
                  <c:v>0.1</c:v>
                </c:pt>
                <c:pt idx="394">
                  <c:v>0.1</c:v>
                </c:pt>
                <c:pt idx="395">
                  <c:v>0.1</c:v>
                </c:pt>
                <c:pt idx="396">
                  <c:v>0.1</c:v>
                </c:pt>
                <c:pt idx="397">
                  <c:v>0.1</c:v>
                </c:pt>
                <c:pt idx="398">
                  <c:v>0.1</c:v>
                </c:pt>
                <c:pt idx="399">
                  <c:v>0.1</c:v>
                </c:pt>
                <c:pt idx="400">
                  <c:v>0.1</c:v>
                </c:pt>
                <c:pt idx="401">
                  <c:v>0.1</c:v>
                </c:pt>
                <c:pt idx="402">
                  <c:v>0.1</c:v>
                </c:pt>
                <c:pt idx="403">
                  <c:v>0.1</c:v>
                </c:pt>
                <c:pt idx="404">
                  <c:v>0.1</c:v>
                </c:pt>
                <c:pt idx="405">
                  <c:v>0.1</c:v>
                </c:pt>
                <c:pt idx="406">
                  <c:v>0.1</c:v>
                </c:pt>
                <c:pt idx="407">
                  <c:v>0.1</c:v>
                </c:pt>
                <c:pt idx="408">
                  <c:v>0.1</c:v>
                </c:pt>
                <c:pt idx="409">
                  <c:v>0.1</c:v>
                </c:pt>
                <c:pt idx="410">
                  <c:v>0.1</c:v>
                </c:pt>
                <c:pt idx="411">
                  <c:v>0.1</c:v>
                </c:pt>
                <c:pt idx="412">
                  <c:v>0.1</c:v>
                </c:pt>
                <c:pt idx="413">
                  <c:v>0.1</c:v>
                </c:pt>
                <c:pt idx="414">
                  <c:v>0.1</c:v>
                </c:pt>
                <c:pt idx="415">
                  <c:v>0.1</c:v>
                </c:pt>
                <c:pt idx="416">
                  <c:v>0.1</c:v>
                </c:pt>
                <c:pt idx="417">
                  <c:v>0.1</c:v>
                </c:pt>
                <c:pt idx="418">
                  <c:v>0.1</c:v>
                </c:pt>
                <c:pt idx="419">
                  <c:v>0.1</c:v>
                </c:pt>
                <c:pt idx="420">
                  <c:v>0.1</c:v>
                </c:pt>
                <c:pt idx="421">
                  <c:v>0.1</c:v>
                </c:pt>
                <c:pt idx="422">
                  <c:v>0.1</c:v>
                </c:pt>
                <c:pt idx="423">
                  <c:v>0.1</c:v>
                </c:pt>
                <c:pt idx="424">
                  <c:v>0.1</c:v>
                </c:pt>
                <c:pt idx="425">
                  <c:v>0.1</c:v>
                </c:pt>
                <c:pt idx="426">
                  <c:v>0.1</c:v>
                </c:pt>
                <c:pt idx="427">
                  <c:v>0.1</c:v>
                </c:pt>
                <c:pt idx="428">
                  <c:v>0.1</c:v>
                </c:pt>
                <c:pt idx="429">
                  <c:v>0.1</c:v>
                </c:pt>
                <c:pt idx="430">
                  <c:v>0.1</c:v>
                </c:pt>
                <c:pt idx="431">
                  <c:v>0.1</c:v>
                </c:pt>
                <c:pt idx="432">
                  <c:v>0.1</c:v>
                </c:pt>
                <c:pt idx="433">
                  <c:v>0.1</c:v>
                </c:pt>
                <c:pt idx="434">
                  <c:v>0.1</c:v>
                </c:pt>
                <c:pt idx="435">
                  <c:v>0.1</c:v>
                </c:pt>
                <c:pt idx="436">
                  <c:v>0.1</c:v>
                </c:pt>
                <c:pt idx="437">
                  <c:v>0.1</c:v>
                </c:pt>
                <c:pt idx="438">
                  <c:v>0.1</c:v>
                </c:pt>
                <c:pt idx="439">
                  <c:v>0.1</c:v>
                </c:pt>
                <c:pt idx="440">
                  <c:v>0.1</c:v>
                </c:pt>
                <c:pt idx="441">
                  <c:v>0.1</c:v>
                </c:pt>
                <c:pt idx="442">
                  <c:v>0.1</c:v>
                </c:pt>
                <c:pt idx="443">
                  <c:v>0.1</c:v>
                </c:pt>
                <c:pt idx="444">
                  <c:v>0.1</c:v>
                </c:pt>
                <c:pt idx="445">
                  <c:v>0.1</c:v>
                </c:pt>
                <c:pt idx="446">
                  <c:v>0.1</c:v>
                </c:pt>
                <c:pt idx="447">
                  <c:v>0.1</c:v>
                </c:pt>
                <c:pt idx="448">
                  <c:v>0.1</c:v>
                </c:pt>
                <c:pt idx="449">
                  <c:v>0.1</c:v>
                </c:pt>
                <c:pt idx="450">
                  <c:v>0.1</c:v>
                </c:pt>
                <c:pt idx="451">
                  <c:v>0.1</c:v>
                </c:pt>
                <c:pt idx="452">
                  <c:v>0.1</c:v>
                </c:pt>
                <c:pt idx="453">
                  <c:v>0.1</c:v>
                </c:pt>
                <c:pt idx="454">
                  <c:v>0.1</c:v>
                </c:pt>
                <c:pt idx="455">
                  <c:v>0.1</c:v>
                </c:pt>
                <c:pt idx="456">
                  <c:v>0.1</c:v>
                </c:pt>
                <c:pt idx="457">
                  <c:v>0.1</c:v>
                </c:pt>
                <c:pt idx="458">
                  <c:v>0.1</c:v>
                </c:pt>
                <c:pt idx="459">
                  <c:v>0.1</c:v>
                </c:pt>
                <c:pt idx="460">
                  <c:v>0.1</c:v>
                </c:pt>
                <c:pt idx="461">
                  <c:v>0.1</c:v>
                </c:pt>
                <c:pt idx="462">
                  <c:v>0.1</c:v>
                </c:pt>
                <c:pt idx="463">
                  <c:v>0.1</c:v>
                </c:pt>
                <c:pt idx="464">
                  <c:v>0.1</c:v>
                </c:pt>
                <c:pt idx="465">
                  <c:v>0.1</c:v>
                </c:pt>
                <c:pt idx="466">
                  <c:v>0.1</c:v>
                </c:pt>
                <c:pt idx="467">
                  <c:v>0.1</c:v>
                </c:pt>
                <c:pt idx="468">
                  <c:v>0.1</c:v>
                </c:pt>
                <c:pt idx="469">
                  <c:v>0.1</c:v>
                </c:pt>
                <c:pt idx="470">
                  <c:v>0.1</c:v>
                </c:pt>
                <c:pt idx="471">
                  <c:v>0.1</c:v>
                </c:pt>
                <c:pt idx="472">
                  <c:v>0.1</c:v>
                </c:pt>
                <c:pt idx="473">
                  <c:v>0.1</c:v>
                </c:pt>
                <c:pt idx="474">
                  <c:v>0.1</c:v>
                </c:pt>
                <c:pt idx="475">
                  <c:v>0.1</c:v>
                </c:pt>
                <c:pt idx="476">
                  <c:v>0.1</c:v>
                </c:pt>
                <c:pt idx="477">
                  <c:v>0.1</c:v>
                </c:pt>
                <c:pt idx="478">
                  <c:v>0.1</c:v>
                </c:pt>
                <c:pt idx="479">
                  <c:v>0.1</c:v>
                </c:pt>
                <c:pt idx="480">
                  <c:v>0.1</c:v>
                </c:pt>
                <c:pt idx="481">
                  <c:v>0.1</c:v>
                </c:pt>
                <c:pt idx="482">
                  <c:v>0.1</c:v>
                </c:pt>
                <c:pt idx="483">
                  <c:v>0.1</c:v>
                </c:pt>
                <c:pt idx="484">
                  <c:v>0.1</c:v>
                </c:pt>
                <c:pt idx="485">
                  <c:v>0.1</c:v>
                </c:pt>
                <c:pt idx="486">
                  <c:v>0.1</c:v>
                </c:pt>
                <c:pt idx="487">
                  <c:v>0.1</c:v>
                </c:pt>
                <c:pt idx="488">
                  <c:v>0.1</c:v>
                </c:pt>
                <c:pt idx="489">
                  <c:v>0.1</c:v>
                </c:pt>
                <c:pt idx="490">
                  <c:v>0.1</c:v>
                </c:pt>
                <c:pt idx="491">
                  <c:v>0.1</c:v>
                </c:pt>
                <c:pt idx="492">
                  <c:v>0.1</c:v>
                </c:pt>
                <c:pt idx="493">
                  <c:v>0.1</c:v>
                </c:pt>
                <c:pt idx="494">
                  <c:v>0.1</c:v>
                </c:pt>
                <c:pt idx="495">
                  <c:v>0.1</c:v>
                </c:pt>
                <c:pt idx="496">
                  <c:v>0.1</c:v>
                </c:pt>
                <c:pt idx="497">
                  <c:v>0.1</c:v>
                </c:pt>
                <c:pt idx="498">
                  <c:v>0.1</c:v>
                </c:pt>
                <c:pt idx="499">
                  <c:v>0.1</c:v>
                </c:pt>
                <c:pt idx="500">
                  <c:v>0.1</c:v>
                </c:pt>
                <c:pt idx="501">
                  <c:v>0.1</c:v>
                </c:pt>
                <c:pt idx="502">
                  <c:v>0.1</c:v>
                </c:pt>
                <c:pt idx="503">
                  <c:v>0.1</c:v>
                </c:pt>
                <c:pt idx="504">
                  <c:v>0.1</c:v>
                </c:pt>
                <c:pt idx="505">
                  <c:v>0.1</c:v>
                </c:pt>
                <c:pt idx="506">
                  <c:v>0.1</c:v>
                </c:pt>
                <c:pt idx="507">
                  <c:v>0.1</c:v>
                </c:pt>
                <c:pt idx="508">
                  <c:v>0.1</c:v>
                </c:pt>
                <c:pt idx="509">
                  <c:v>0.1</c:v>
                </c:pt>
                <c:pt idx="510">
                  <c:v>0.1</c:v>
                </c:pt>
                <c:pt idx="511">
                  <c:v>0.1</c:v>
                </c:pt>
                <c:pt idx="512">
                  <c:v>0.1</c:v>
                </c:pt>
                <c:pt idx="513">
                  <c:v>0.1</c:v>
                </c:pt>
                <c:pt idx="514">
                  <c:v>0.1</c:v>
                </c:pt>
                <c:pt idx="515">
                  <c:v>0.1</c:v>
                </c:pt>
                <c:pt idx="516">
                  <c:v>0.1</c:v>
                </c:pt>
                <c:pt idx="517">
                  <c:v>0.1</c:v>
                </c:pt>
                <c:pt idx="518">
                  <c:v>0.1</c:v>
                </c:pt>
                <c:pt idx="519">
                  <c:v>0.1</c:v>
                </c:pt>
                <c:pt idx="520">
                  <c:v>0.1</c:v>
                </c:pt>
                <c:pt idx="521">
                  <c:v>0.1</c:v>
                </c:pt>
                <c:pt idx="522">
                  <c:v>0.1</c:v>
                </c:pt>
                <c:pt idx="523">
                  <c:v>0.1</c:v>
                </c:pt>
                <c:pt idx="524">
                  <c:v>0.1</c:v>
                </c:pt>
                <c:pt idx="525">
                  <c:v>0.1</c:v>
                </c:pt>
                <c:pt idx="526">
                  <c:v>0.1</c:v>
                </c:pt>
                <c:pt idx="527">
                  <c:v>0.1</c:v>
                </c:pt>
                <c:pt idx="528">
                  <c:v>0.1</c:v>
                </c:pt>
                <c:pt idx="529">
                  <c:v>0.1</c:v>
                </c:pt>
                <c:pt idx="530">
                  <c:v>0.1</c:v>
                </c:pt>
                <c:pt idx="531">
                  <c:v>0.1</c:v>
                </c:pt>
                <c:pt idx="532">
                  <c:v>0.1</c:v>
                </c:pt>
                <c:pt idx="533">
                  <c:v>0.1</c:v>
                </c:pt>
                <c:pt idx="534">
                  <c:v>0.1</c:v>
                </c:pt>
                <c:pt idx="535">
                  <c:v>0.1</c:v>
                </c:pt>
                <c:pt idx="536">
                  <c:v>0.1</c:v>
                </c:pt>
                <c:pt idx="537">
                  <c:v>0.1</c:v>
                </c:pt>
                <c:pt idx="538">
                  <c:v>0.1</c:v>
                </c:pt>
                <c:pt idx="539">
                  <c:v>0.1</c:v>
                </c:pt>
                <c:pt idx="540">
                  <c:v>0.1</c:v>
                </c:pt>
                <c:pt idx="541">
                  <c:v>0.1</c:v>
                </c:pt>
                <c:pt idx="542">
                  <c:v>0.1</c:v>
                </c:pt>
                <c:pt idx="543">
                  <c:v>0.1</c:v>
                </c:pt>
                <c:pt idx="544">
                  <c:v>0.1</c:v>
                </c:pt>
                <c:pt idx="545">
                  <c:v>0.1</c:v>
                </c:pt>
                <c:pt idx="546">
                  <c:v>0.1</c:v>
                </c:pt>
                <c:pt idx="547">
                  <c:v>0.1</c:v>
                </c:pt>
                <c:pt idx="548">
                  <c:v>0.1</c:v>
                </c:pt>
                <c:pt idx="549">
                  <c:v>0.1</c:v>
                </c:pt>
                <c:pt idx="550">
                  <c:v>0.1</c:v>
                </c:pt>
                <c:pt idx="551">
                  <c:v>0.1</c:v>
                </c:pt>
                <c:pt idx="552">
                  <c:v>0.1</c:v>
                </c:pt>
                <c:pt idx="553">
                  <c:v>0.1</c:v>
                </c:pt>
                <c:pt idx="554">
                  <c:v>0.1</c:v>
                </c:pt>
                <c:pt idx="555">
                  <c:v>0.1</c:v>
                </c:pt>
                <c:pt idx="556">
                  <c:v>0.1</c:v>
                </c:pt>
                <c:pt idx="557">
                  <c:v>0.1</c:v>
                </c:pt>
                <c:pt idx="558">
                  <c:v>0.1</c:v>
                </c:pt>
                <c:pt idx="559">
                  <c:v>0.1</c:v>
                </c:pt>
                <c:pt idx="560">
                  <c:v>0.1</c:v>
                </c:pt>
                <c:pt idx="561">
                  <c:v>0.1</c:v>
                </c:pt>
                <c:pt idx="562">
                  <c:v>0.1</c:v>
                </c:pt>
                <c:pt idx="563">
                  <c:v>0.1</c:v>
                </c:pt>
                <c:pt idx="564">
                  <c:v>0.1</c:v>
                </c:pt>
                <c:pt idx="565">
                  <c:v>0.1</c:v>
                </c:pt>
                <c:pt idx="566">
                  <c:v>0.1</c:v>
                </c:pt>
                <c:pt idx="567">
                  <c:v>0.1</c:v>
                </c:pt>
                <c:pt idx="568">
                  <c:v>0.1</c:v>
                </c:pt>
                <c:pt idx="569">
                  <c:v>0.1</c:v>
                </c:pt>
                <c:pt idx="570">
                  <c:v>0.1</c:v>
                </c:pt>
                <c:pt idx="571">
                  <c:v>0.1</c:v>
                </c:pt>
                <c:pt idx="572">
                  <c:v>0.1</c:v>
                </c:pt>
                <c:pt idx="573">
                  <c:v>0.1</c:v>
                </c:pt>
                <c:pt idx="574">
                  <c:v>0.1</c:v>
                </c:pt>
                <c:pt idx="575">
                  <c:v>0.1</c:v>
                </c:pt>
                <c:pt idx="576">
                  <c:v>0.1</c:v>
                </c:pt>
                <c:pt idx="577">
                  <c:v>0.1</c:v>
                </c:pt>
                <c:pt idx="578">
                  <c:v>0.1</c:v>
                </c:pt>
                <c:pt idx="579">
                  <c:v>0.1</c:v>
                </c:pt>
                <c:pt idx="580">
                  <c:v>0.1</c:v>
                </c:pt>
                <c:pt idx="581">
                  <c:v>0.1</c:v>
                </c:pt>
                <c:pt idx="582">
                  <c:v>0.1</c:v>
                </c:pt>
                <c:pt idx="583">
                  <c:v>0.1</c:v>
                </c:pt>
                <c:pt idx="584">
                  <c:v>0.1</c:v>
                </c:pt>
                <c:pt idx="585">
                  <c:v>0.1</c:v>
                </c:pt>
                <c:pt idx="586">
                  <c:v>0.1</c:v>
                </c:pt>
                <c:pt idx="587">
                  <c:v>0.1</c:v>
                </c:pt>
                <c:pt idx="588">
                  <c:v>0.1</c:v>
                </c:pt>
                <c:pt idx="589">
                  <c:v>0.1</c:v>
                </c:pt>
                <c:pt idx="590">
                  <c:v>0.1</c:v>
                </c:pt>
                <c:pt idx="591">
                  <c:v>0.1</c:v>
                </c:pt>
                <c:pt idx="592">
                  <c:v>0.1</c:v>
                </c:pt>
                <c:pt idx="593">
                  <c:v>0.1</c:v>
                </c:pt>
                <c:pt idx="594">
                  <c:v>0.1</c:v>
                </c:pt>
                <c:pt idx="595">
                  <c:v>0.1</c:v>
                </c:pt>
                <c:pt idx="596">
                  <c:v>0.1</c:v>
                </c:pt>
                <c:pt idx="597">
                  <c:v>0.1</c:v>
                </c:pt>
                <c:pt idx="598">
                  <c:v>0.1</c:v>
                </c:pt>
                <c:pt idx="599">
                  <c:v>0.1</c:v>
                </c:pt>
                <c:pt idx="600">
                  <c:v>0.1</c:v>
                </c:pt>
                <c:pt idx="601">
                  <c:v>0.1</c:v>
                </c:pt>
                <c:pt idx="602">
                  <c:v>0.1</c:v>
                </c:pt>
                <c:pt idx="603">
                  <c:v>0.1</c:v>
                </c:pt>
                <c:pt idx="604">
                  <c:v>0.1</c:v>
                </c:pt>
                <c:pt idx="605">
                  <c:v>0.1</c:v>
                </c:pt>
                <c:pt idx="606">
                  <c:v>0.1</c:v>
                </c:pt>
                <c:pt idx="607">
                  <c:v>0.1</c:v>
                </c:pt>
                <c:pt idx="608">
                  <c:v>0.1</c:v>
                </c:pt>
                <c:pt idx="609">
                  <c:v>0.1</c:v>
                </c:pt>
                <c:pt idx="610">
                  <c:v>0.1</c:v>
                </c:pt>
                <c:pt idx="611">
                  <c:v>0.1</c:v>
                </c:pt>
                <c:pt idx="612">
                  <c:v>0.1</c:v>
                </c:pt>
                <c:pt idx="613">
                  <c:v>0.1</c:v>
                </c:pt>
                <c:pt idx="614">
                  <c:v>0.1</c:v>
                </c:pt>
                <c:pt idx="615">
                  <c:v>0.1</c:v>
                </c:pt>
                <c:pt idx="616">
                  <c:v>0.1</c:v>
                </c:pt>
                <c:pt idx="617">
                  <c:v>0.1</c:v>
                </c:pt>
                <c:pt idx="618">
                  <c:v>0.1</c:v>
                </c:pt>
                <c:pt idx="619">
                  <c:v>0.1</c:v>
                </c:pt>
                <c:pt idx="620">
                  <c:v>0.1</c:v>
                </c:pt>
                <c:pt idx="621">
                  <c:v>0.1</c:v>
                </c:pt>
                <c:pt idx="622">
                  <c:v>0.1</c:v>
                </c:pt>
                <c:pt idx="623">
                  <c:v>0.1</c:v>
                </c:pt>
                <c:pt idx="624">
                  <c:v>0.1</c:v>
                </c:pt>
                <c:pt idx="625">
                  <c:v>0.1</c:v>
                </c:pt>
                <c:pt idx="626">
                  <c:v>0.1</c:v>
                </c:pt>
                <c:pt idx="627">
                  <c:v>0.1</c:v>
                </c:pt>
                <c:pt idx="628">
                  <c:v>0.1</c:v>
                </c:pt>
                <c:pt idx="629">
                  <c:v>0.1</c:v>
                </c:pt>
                <c:pt idx="630">
                  <c:v>0.1</c:v>
                </c:pt>
                <c:pt idx="631">
                  <c:v>0.1</c:v>
                </c:pt>
                <c:pt idx="632">
                  <c:v>0.1</c:v>
                </c:pt>
                <c:pt idx="633">
                  <c:v>0.1</c:v>
                </c:pt>
                <c:pt idx="634">
                  <c:v>0.1</c:v>
                </c:pt>
                <c:pt idx="635">
                  <c:v>0.1</c:v>
                </c:pt>
                <c:pt idx="636">
                  <c:v>0.1</c:v>
                </c:pt>
                <c:pt idx="637">
                  <c:v>0.1</c:v>
                </c:pt>
                <c:pt idx="638">
                  <c:v>0.1</c:v>
                </c:pt>
                <c:pt idx="639">
                  <c:v>0.1</c:v>
                </c:pt>
                <c:pt idx="640">
                  <c:v>0.1</c:v>
                </c:pt>
                <c:pt idx="641">
                  <c:v>0.1</c:v>
                </c:pt>
                <c:pt idx="642">
                  <c:v>0.1</c:v>
                </c:pt>
                <c:pt idx="643">
                  <c:v>0.1</c:v>
                </c:pt>
                <c:pt idx="644">
                  <c:v>0.1</c:v>
                </c:pt>
                <c:pt idx="645">
                  <c:v>0.1</c:v>
                </c:pt>
                <c:pt idx="646">
                  <c:v>0.1</c:v>
                </c:pt>
                <c:pt idx="647">
                  <c:v>0.1</c:v>
                </c:pt>
                <c:pt idx="648">
                  <c:v>0.1</c:v>
                </c:pt>
                <c:pt idx="649">
                  <c:v>0.1</c:v>
                </c:pt>
                <c:pt idx="650">
                  <c:v>0.1</c:v>
                </c:pt>
                <c:pt idx="651">
                  <c:v>0.1</c:v>
                </c:pt>
                <c:pt idx="652">
                  <c:v>0.1</c:v>
                </c:pt>
                <c:pt idx="653">
                  <c:v>0.1</c:v>
                </c:pt>
                <c:pt idx="654">
                  <c:v>0.1</c:v>
                </c:pt>
                <c:pt idx="655">
                  <c:v>0.1</c:v>
                </c:pt>
                <c:pt idx="656">
                  <c:v>0.1</c:v>
                </c:pt>
                <c:pt idx="657">
                  <c:v>0.1</c:v>
                </c:pt>
                <c:pt idx="658">
                  <c:v>0.1</c:v>
                </c:pt>
                <c:pt idx="659">
                  <c:v>0.1</c:v>
                </c:pt>
                <c:pt idx="660">
                  <c:v>0.1</c:v>
                </c:pt>
                <c:pt idx="661">
                  <c:v>0.1</c:v>
                </c:pt>
                <c:pt idx="662">
                  <c:v>0.1</c:v>
                </c:pt>
                <c:pt idx="663">
                  <c:v>0.1</c:v>
                </c:pt>
                <c:pt idx="664">
                  <c:v>0.1</c:v>
                </c:pt>
                <c:pt idx="665">
                  <c:v>0.1</c:v>
                </c:pt>
                <c:pt idx="666">
                  <c:v>0.1</c:v>
                </c:pt>
                <c:pt idx="667">
                  <c:v>0.1</c:v>
                </c:pt>
                <c:pt idx="668">
                  <c:v>0.1</c:v>
                </c:pt>
                <c:pt idx="669">
                  <c:v>0.1</c:v>
                </c:pt>
                <c:pt idx="670">
                  <c:v>0.1</c:v>
                </c:pt>
                <c:pt idx="671">
                  <c:v>0.1</c:v>
                </c:pt>
                <c:pt idx="672">
                  <c:v>0.1</c:v>
                </c:pt>
                <c:pt idx="673">
                  <c:v>0.1</c:v>
                </c:pt>
                <c:pt idx="674">
                  <c:v>0.1</c:v>
                </c:pt>
                <c:pt idx="675">
                  <c:v>0.1</c:v>
                </c:pt>
                <c:pt idx="676">
                  <c:v>0.1</c:v>
                </c:pt>
                <c:pt idx="677">
                  <c:v>0.1</c:v>
                </c:pt>
                <c:pt idx="678">
                  <c:v>0.1</c:v>
                </c:pt>
                <c:pt idx="679">
                  <c:v>0.1</c:v>
                </c:pt>
                <c:pt idx="680">
                  <c:v>0.1</c:v>
                </c:pt>
                <c:pt idx="681">
                  <c:v>0.1</c:v>
                </c:pt>
                <c:pt idx="682">
                  <c:v>0.1</c:v>
                </c:pt>
                <c:pt idx="683">
                  <c:v>0.1</c:v>
                </c:pt>
                <c:pt idx="684">
                  <c:v>0.1</c:v>
                </c:pt>
                <c:pt idx="685">
                  <c:v>0.1</c:v>
                </c:pt>
                <c:pt idx="686">
                  <c:v>0.1</c:v>
                </c:pt>
                <c:pt idx="687">
                  <c:v>0.1</c:v>
                </c:pt>
                <c:pt idx="688">
                  <c:v>0.1</c:v>
                </c:pt>
                <c:pt idx="689">
                  <c:v>0.1</c:v>
                </c:pt>
                <c:pt idx="690">
                  <c:v>0.1</c:v>
                </c:pt>
                <c:pt idx="691">
                  <c:v>0.1</c:v>
                </c:pt>
                <c:pt idx="692">
                  <c:v>0.1</c:v>
                </c:pt>
                <c:pt idx="693">
                  <c:v>0.1</c:v>
                </c:pt>
                <c:pt idx="694">
                  <c:v>0.1</c:v>
                </c:pt>
                <c:pt idx="695">
                  <c:v>0.1</c:v>
                </c:pt>
                <c:pt idx="696">
                  <c:v>0.1</c:v>
                </c:pt>
                <c:pt idx="697">
                  <c:v>0.1</c:v>
                </c:pt>
                <c:pt idx="698">
                  <c:v>0.1</c:v>
                </c:pt>
                <c:pt idx="699">
                  <c:v>0.1</c:v>
                </c:pt>
                <c:pt idx="700">
                  <c:v>0.1</c:v>
                </c:pt>
                <c:pt idx="701">
                  <c:v>0.1</c:v>
                </c:pt>
                <c:pt idx="702">
                  <c:v>0.1</c:v>
                </c:pt>
                <c:pt idx="703">
                  <c:v>0.1</c:v>
                </c:pt>
                <c:pt idx="704">
                  <c:v>0.1</c:v>
                </c:pt>
                <c:pt idx="705">
                  <c:v>0.1</c:v>
                </c:pt>
                <c:pt idx="706">
                  <c:v>0.1</c:v>
                </c:pt>
                <c:pt idx="707">
                  <c:v>0.1</c:v>
                </c:pt>
                <c:pt idx="708">
                  <c:v>0.1</c:v>
                </c:pt>
                <c:pt idx="709">
                  <c:v>0.1</c:v>
                </c:pt>
                <c:pt idx="710">
                  <c:v>0.1</c:v>
                </c:pt>
                <c:pt idx="711">
                  <c:v>0.1</c:v>
                </c:pt>
                <c:pt idx="712">
                  <c:v>0.1</c:v>
                </c:pt>
                <c:pt idx="713">
                  <c:v>0.1</c:v>
                </c:pt>
                <c:pt idx="714">
                  <c:v>0.1</c:v>
                </c:pt>
                <c:pt idx="715">
                  <c:v>0.1</c:v>
                </c:pt>
                <c:pt idx="716">
                  <c:v>0.1</c:v>
                </c:pt>
                <c:pt idx="717">
                  <c:v>0.1</c:v>
                </c:pt>
                <c:pt idx="718">
                  <c:v>0.1</c:v>
                </c:pt>
                <c:pt idx="719">
                  <c:v>0.1</c:v>
                </c:pt>
                <c:pt idx="720">
                  <c:v>0.1</c:v>
                </c:pt>
                <c:pt idx="721">
                  <c:v>0.1</c:v>
                </c:pt>
                <c:pt idx="722">
                  <c:v>0.1</c:v>
                </c:pt>
                <c:pt idx="723">
                  <c:v>0.1</c:v>
                </c:pt>
                <c:pt idx="724">
                  <c:v>0.1</c:v>
                </c:pt>
                <c:pt idx="725">
                  <c:v>0.1</c:v>
                </c:pt>
                <c:pt idx="726">
                  <c:v>0.1</c:v>
                </c:pt>
                <c:pt idx="727">
                  <c:v>0.1</c:v>
                </c:pt>
                <c:pt idx="728">
                  <c:v>0.1</c:v>
                </c:pt>
                <c:pt idx="729">
                  <c:v>0.1</c:v>
                </c:pt>
                <c:pt idx="730">
                  <c:v>0.1</c:v>
                </c:pt>
                <c:pt idx="731">
                  <c:v>0.1</c:v>
                </c:pt>
                <c:pt idx="732">
                  <c:v>0.1</c:v>
                </c:pt>
                <c:pt idx="733">
                  <c:v>0.1</c:v>
                </c:pt>
                <c:pt idx="734">
                  <c:v>0.1</c:v>
                </c:pt>
                <c:pt idx="735">
                  <c:v>0.1</c:v>
                </c:pt>
                <c:pt idx="736">
                  <c:v>0.1</c:v>
                </c:pt>
                <c:pt idx="737">
                  <c:v>0.1</c:v>
                </c:pt>
                <c:pt idx="738">
                  <c:v>0.1</c:v>
                </c:pt>
                <c:pt idx="739">
                  <c:v>0.1</c:v>
                </c:pt>
                <c:pt idx="740">
                  <c:v>0.1</c:v>
                </c:pt>
                <c:pt idx="741">
                  <c:v>0.1</c:v>
                </c:pt>
                <c:pt idx="742">
                  <c:v>0.1</c:v>
                </c:pt>
                <c:pt idx="743">
                  <c:v>0.1</c:v>
                </c:pt>
                <c:pt idx="744">
                  <c:v>0.1</c:v>
                </c:pt>
                <c:pt idx="745">
                  <c:v>0.1</c:v>
                </c:pt>
                <c:pt idx="746">
                  <c:v>0.1</c:v>
                </c:pt>
                <c:pt idx="747">
                  <c:v>0.1</c:v>
                </c:pt>
                <c:pt idx="748">
                  <c:v>0.1</c:v>
                </c:pt>
                <c:pt idx="749">
                  <c:v>0.1</c:v>
                </c:pt>
                <c:pt idx="750">
                  <c:v>0.1</c:v>
                </c:pt>
                <c:pt idx="751">
                  <c:v>0.1</c:v>
                </c:pt>
                <c:pt idx="752">
                  <c:v>0.1</c:v>
                </c:pt>
                <c:pt idx="753">
                  <c:v>0.1</c:v>
                </c:pt>
                <c:pt idx="754">
                  <c:v>0.1</c:v>
                </c:pt>
                <c:pt idx="755">
                  <c:v>0.1</c:v>
                </c:pt>
                <c:pt idx="756">
                  <c:v>0.1</c:v>
                </c:pt>
                <c:pt idx="757">
                  <c:v>0.1</c:v>
                </c:pt>
                <c:pt idx="758">
                  <c:v>0.1</c:v>
                </c:pt>
                <c:pt idx="759">
                  <c:v>0.1</c:v>
                </c:pt>
                <c:pt idx="760">
                  <c:v>0.1</c:v>
                </c:pt>
                <c:pt idx="761">
                  <c:v>0.1</c:v>
                </c:pt>
                <c:pt idx="762">
                  <c:v>0.1</c:v>
                </c:pt>
                <c:pt idx="763">
                  <c:v>0.1</c:v>
                </c:pt>
                <c:pt idx="764">
                  <c:v>0.1</c:v>
                </c:pt>
                <c:pt idx="765">
                  <c:v>0.1</c:v>
                </c:pt>
                <c:pt idx="766">
                  <c:v>0.1</c:v>
                </c:pt>
                <c:pt idx="767">
                  <c:v>0.1</c:v>
                </c:pt>
                <c:pt idx="768">
                  <c:v>0.1</c:v>
                </c:pt>
                <c:pt idx="769">
                  <c:v>0.1</c:v>
                </c:pt>
                <c:pt idx="770">
                  <c:v>0.1</c:v>
                </c:pt>
                <c:pt idx="771">
                  <c:v>0.1</c:v>
                </c:pt>
                <c:pt idx="772">
                  <c:v>0.1</c:v>
                </c:pt>
                <c:pt idx="773">
                  <c:v>0.1</c:v>
                </c:pt>
                <c:pt idx="774">
                  <c:v>0.1</c:v>
                </c:pt>
                <c:pt idx="775">
                  <c:v>0.1</c:v>
                </c:pt>
                <c:pt idx="776">
                  <c:v>0.1</c:v>
                </c:pt>
                <c:pt idx="777">
                  <c:v>0.1</c:v>
                </c:pt>
                <c:pt idx="778">
                  <c:v>0.1</c:v>
                </c:pt>
                <c:pt idx="779">
                  <c:v>0.1</c:v>
                </c:pt>
                <c:pt idx="780">
                  <c:v>0.1</c:v>
                </c:pt>
                <c:pt idx="781">
                  <c:v>0.1</c:v>
                </c:pt>
                <c:pt idx="782">
                  <c:v>0.1</c:v>
                </c:pt>
                <c:pt idx="783">
                  <c:v>0.1</c:v>
                </c:pt>
                <c:pt idx="784">
                  <c:v>0.1</c:v>
                </c:pt>
                <c:pt idx="785">
                  <c:v>0.1</c:v>
                </c:pt>
                <c:pt idx="786">
                  <c:v>0.1</c:v>
                </c:pt>
                <c:pt idx="787">
                  <c:v>0.1</c:v>
                </c:pt>
                <c:pt idx="788">
                  <c:v>0.1</c:v>
                </c:pt>
                <c:pt idx="789">
                  <c:v>0.1</c:v>
                </c:pt>
                <c:pt idx="790">
                  <c:v>0.1</c:v>
                </c:pt>
                <c:pt idx="791">
                  <c:v>0.1</c:v>
                </c:pt>
                <c:pt idx="792">
                  <c:v>0.1</c:v>
                </c:pt>
                <c:pt idx="793">
                  <c:v>0.1</c:v>
                </c:pt>
                <c:pt idx="794">
                  <c:v>0.1</c:v>
                </c:pt>
                <c:pt idx="795">
                  <c:v>0.1</c:v>
                </c:pt>
                <c:pt idx="796">
                  <c:v>0.1</c:v>
                </c:pt>
                <c:pt idx="797">
                  <c:v>0.1</c:v>
                </c:pt>
                <c:pt idx="798">
                  <c:v>0.1</c:v>
                </c:pt>
                <c:pt idx="799">
                  <c:v>0.1</c:v>
                </c:pt>
                <c:pt idx="800">
                  <c:v>0.1</c:v>
                </c:pt>
                <c:pt idx="801">
                  <c:v>0.1</c:v>
                </c:pt>
                <c:pt idx="802">
                  <c:v>0.1</c:v>
                </c:pt>
                <c:pt idx="803">
                  <c:v>0.1</c:v>
                </c:pt>
                <c:pt idx="804">
                  <c:v>0.1</c:v>
                </c:pt>
                <c:pt idx="805">
                  <c:v>0.1</c:v>
                </c:pt>
                <c:pt idx="806">
                  <c:v>0.1</c:v>
                </c:pt>
                <c:pt idx="807">
                  <c:v>0.1</c:v>
                </c:pt>
                <c:pt idx="808">
                  <c:v>0.1</c:v>
                </c:pt>
                <c:pt idx="809">
                  <c:v>0.1</c:v>
                </c:pt>
                <c:pt idx="810">
                  <c:v>0.1</c:v>
                </c:pt>
                <c:pt idx="811">
                  <c:v>0.1</c:v>
                </c:pt>
                <c:pt idx="812">
                  <c:v>0.1</c:v>
                </c:pt>
                <c:pt idx="813">
                  <c:v>0.1</c:v>
                </c:pt>
                <c:pt idx="814">
                  <c:v>0.1</c:v>
                </c:pt>
                <c:pt idx="815">
                  <c:v>0.1</c:v>
                </c:pt>
                <c:pt idx="816">
                  <c:v>0.1</c:v>
                </c:pt>
                <c:pt idx="817">
                  <c:v>0.1</c:v>
                </c:pt>
                <c:pt idx="818">
                  <c:v>0.1</c:v>
                </c:pt>
                <c:pt idx="819">
                  <c:v>0.1</c:v>
                </c:pt>
                <c:pt idx="820">
                  <c:v>0.1</c:v>
                </c:pt>
                <c:pt idx="821">
                  <c:v>0.1</c:v>
                </c:pt>
                <c:pt idx="822">
                  <c:v>0.1</c:v>
                </c:pt>
                <c:pt idx="823">
                  <c:v>0.1</c:v>
                </c:pt>
                <c:pt idx="824">
                  <c:v>0.1</c:v>
                </c:pt>
                <c:pt idx="825">
                  <c:v>0.1</c:v>
                </c:pt>
                <c:pt idx="826">
                  <c:v>0.1</c:v>
                </c:pt>
                <c:pt idx="827">
                  <c:v>0.1</c:v>
                </c:pt>
                <c:pt idx="828">
                  <c:v>0.1</c:v>
                </c:pt>
                <c:pt idx="829">
                  <c:v>0.1</c:v>
                </c:pt>
                <c:pt idx="830">
                  <c:v>0.1</c:v>
                </c:pt>
                <c:pt idx="831">
                  <c:v>0.1</c:v>
                </c:pt>
                <c:pt idx="832">
                  <c:v>0.1</c:v>
                </c:pt>
                <c:pt idx="833">
                  <c:v>0.1</c:v>
                </c:pt>
                <c:pt idx="834">
                  <c:v>0.1</c:v>
                </c:pt>
                <c:pt idx="835">
                  <c:v>0.1</c:v>
                </c:pt>
                <c:pt idx="836">
                  <c:v>0.1</c:v>
                </c:pt>
                <c:pt idx="837">
                  <c:v>0.1</c:v>
                </c:pt>
                <c:pt idx="838">
                  <c:v>0.1</c:v>
                </c:pt>
                <c:pt idx="839">
                  <c:v>0.1</c:v>
                </c:pt>
                <c:pt idx="840">
                  <c:v>0.1</c:v>
                </c:pt>
                <c:pt idx="841">
                  <c:v>0.1</c:v>
                </c:pt>
                <c:pt idx="842">
                  <c:v>0.1</c:v>
                </c:pt>
                <c:pt idx="843">
                  <c:v>0.1</c:v>
                </c:pt>
                <c:pt idx="844">
                  <c:v>0.1</c:v>
                </c:pt>
                <c:pt idx="845">
                  <c:v>0.1</c:v>
                </c:pt>
                <c:pt idx="846">
                  <c:v>0.1</c:v>
                </c:pt>
                <c:pt idx="847">
                  <c:v>0.1</c:v>
                </c:pt>
                <c:pt idx="848">
                  <c:v>0.1</c:v>
                </c:pt>
                <c:pt idx="849">
                  <c:v>0.1</c:v>
                </c:pt>
                <c:pt idx="850">
                  <c:v>0.1</c:v>
                </c:pt>
                <c:pt idx="851">
                  <c:v>0.1</c:v>
                </c:pt>
                <c:pt idx="852">
                  <c:v>0.1</c:v>
                </c:pt>
                <c:pt idx="853">
                  <c:v>0.1</c:v>
                </c:pt>
                <c:pt idx="854">
                  <c:v>0.1</c:v>
                </c:pt>
                <c:pt idx="855">
                  <c:v>0.1</c:v>
                </c:pt>
                <c:pt idx="856">
                  <c:v>0.1</c:v>
                </c:pt>
                <c:pt idx="857">
                  <c:v>0.1</c:v>
                </c:pt>
                <c:pt idx="858">
                  <c:v>0.1</c:v>
                </c:pt>
                <c:pt idx="859">
                  <c:v>0.1</c:v>
                </c:pt>
                <c:pt idx="860">
                  <c:v>0.1</c:v>
                </c:pt>
                <c:pt idx="861">
                  <c:v>0.1</c:v>
                </c:pt>
                <c:pt idx="862">
                  <c:v>0.1</c:v>
                </c:pt>
                <c:pt idx="863">
                  <c:v>0.1</c:v>
                </c:pt>
                <c:pt idx="864">
                  <c:v>0.1</c:v>
                </c:pt>
                <c:pt idx="865">
                  <c:v>0.1</c:v>
                </c:pt>
                <c:pt idx="866">
                  <c:v>0.1</c:v>
                </c:pt>
                <c:pt idx="867">
                  <c:v>0.1</c:v>
                </c:pt>
                <c:pt idx="868">
                  <c:v>0.1</c:v>
                </c:pt>
                <c:pt idx="869">
                  <c:v>0.1</c:v>
                </c:pt>
                <c:pt idx="870">
                  <c:v>0.1</c:v>
                </c:pt>
                <c:pt idx="871">
                  <c:v>0.1</c:v>
                </c:pt>
                <c:pt idx="872">
                  <c:v>0.1</c:v>
                </c:pt>
                <c:pt idx="873">
                  <c:v>0.1</c:v>
                </c:pt>
                <c:pt idx="874">
                  <c:v>0.1</c:v>
                </c:pt>
                <c:pt idx="875">
                  <c:v>0.1</c:v>
                </c:pt>
                <c:pt idx="876">
                  <c:v>0.1</c:v>
                </c:pt>
                <c:pt idx="877">
                  <c:v>0.1</c:v>
                </c:pt>
                <c:pt idx="878">
                  <c:v>0.1</c:v>
                </c:pt>
                <c:pt idx="879">
                  <c:v>0.1</c:v>
                </c:pt>
                <c:pt idx="880">
                  <c:v>0.1</c:v>
                </c:pt>
                <c:pt idx="881">
                  <c:v>0.1</c:v>
                </c:pt>
                <c:pt idx="882">
                  <c:v>0.1</c:v>
                </c:pt>
                <c:pt idx="883">
                  <c:v>0.1</c:v>
                </c:pt>
                <c:pt idx="884">
                  <c:v>0.1</c:v>
                </c:pt>
                <c:pt idx="885">
                  <c:v>0.1</c:v>
                </c:pt>
                <c:pt idx="886">
                  <c:v>0.1</c:v>
                </c:pt>
                <c:pt idx="887">
                  <c:v>0.1</c:v>
                </c:pt>
                <c:pt idx="888">
                  <c:v>0.1</c:v>
                </c:pt>
                <c:pt idx="889">
                  <c:v>0.1</c:v>
                </c:pt>
                <c:pt idx="890">
                  <c:v>0.1</c:v>
                </c:pt>
                <c:pt idx="891">
                  <c:v>0.1</c:v>
                </c:pt>
                <c:pt idx="892">
                  <c:v>0.1</c:v>
                </c:pt>
                <c:pt idx="893">
                  <c:v>0.1</c:v>
                </c:pt>
                <c:pt idx="894">
                  <c:v>0.1</c:v>
                </c:pt>
                <c:pt idx="895">
                  <c:v>0.1</c:v>
                </c:pt>
                <c:pt idx="896">
                  <c:v>0.1</c:v>
                </c:pt>
                <c:pt idx="897">
                  <c:v>0.1</c:v>
                </c:pt>
                <c:pt idx="898">
                  <c:v>0.1</c:v>
                </c:pt>
                <c:pt idx="899">
                  <c:v>0.1</c:v>
                </c:pt>
                <c:pt idx="900">
                  <c:v>0.1</c:v>
                </c:pt>
                <c:pt idx="901">
                  <c:v>0.1</c:v>
                </c:pt>
                <c:pt idx="902">
                  <c:v>0.1</c:v>
                </c:pt>
                <c:pt idx="903">
                  <c:v>0.1</c:v>
                </c:pt>
                <c:pt idx="904">
                  <c:v>0.1</c:v>
                </c:pt>
                <c:pt idx="905">
                  <c:v>0.1</c:v>
                </c:pt>
                <c:pt idx="906">
                  <c:v>0.1</c:v>
                </c:pt>
                <c:pt idx="907">
                  <c:v>0.1</c:v>
                </c:pt>
                <c:pt idx="908">
                  <c:v>0.1</c:v>
                </c:pt>
                <c:pt idx="909">
                  <c:v>0.1</c:v>
                </c:pt>
                <c:pt idx="910">
                  <c:v>0.1</c:v>
                </c:pt>
                <c:pt idx="911">
                  <c:v>0.1</c:v>
                </c:pt>
                <c:pt idx="912">
                  <c:v>0.1</c:v>
                </c:pt>
                <c:pt idx="913">
                  <c:v>0.1</c:v>
                </c:pt>
                <c:pt idx="914">
                  <c:v>0.1</c:v>
                </c:pt>
                <c:pt idx="915">
                  <c:v>0.1</c:v>
                </c:pt>
                <c:pt idx="916">
                  <c:v>0.1</c:v>
                </c:pt>
                <c:pt idx="917">
                  <c:v>0.1</c:v>
                </c:pt>
                <c:pt idx="918">
                  <c:v>0.1</c:v>
                </c:pt>
                <c:pt idx="919">
                  <c:v>0.1</c:v>
                </c:pt>
                <c:pt idx="920">
                  <c:v>0.1</c:v>
                </c:pt>
                <c:pt idx="921">
                  <c:v>0.1</c:v>
                </c:pt>
                <c:pt idx="922">
                  <c:v>0.1</c:v>
                </c:pt>
                <c:pt idx="923">
                  <c:v>0.1</c:v>
                </c:pt>
                <c:pt idx="924">
                  <c:v>0.1</c:v>
                </c:pt>
                <c:pt idx="925">
                  <c:v>0.1</c:v>
                </c:pt>
                <c:pt idx="926">
                  <c:v>0.1</c:v>
                </c:pt>
                <c:pt idx="927">
                  <c:v>0.1</c:v>
                </c:pt>
                <c:pt idx="928">
                  <c:v>0.1</c:v>
                </c:pt>
                <c:pt idx="929">
                  <c:v>0.1</c:v>
                </c:pt>
                <c:pt idx="930">
                  <c:v>0.1</c:v>
                </c:pt>
                <c:pt idx="931">
                  <c:v>0.1</c:v>
                </c:pt>
                <c:pt idx="932">
                  <c:v>0.1</c:v>
                </c:pt>
                <c:pt idx="933">
                  <c:v>0.1</c:v>
                </c:pt>
                <c:pt idx="934">
                  <c:v>0.1</c:v>
                </c:pt>
                <c:pt idx="935">
                  <c:v>0.1</c:v>
                </c:pt>
                <c:pt idx="936">
                  <c:v>0.1</c:v>
                </c:pt>
                <c:pt idx="937">
                  <c:v>0.1</c:v>
                </c:pt>
                <c:pt idx="938">
                  <c:v>0.1</c:v>
                </c:pt>
                <c:pt idx="939">
                  <c:v>0.1</c:v>
                </c:pt>
                <c:pt idx="940">
                  <c:v>0.1</c:v>
                </c:pt>
                <c:pt idx="941">
                  <c:v>0.1</c:v>
                </c:pt>
                <c:pt idx="942">
                  <c:v>0.1</c:v>
                </c:pt>
                <c:pt idx="943">
                  <c:v>0.1</c:v>
                </c:pt>
                <c:pt idx="944">
                  <c:v>0.1</c:v>
                </c:pt>
                <c:pt idx="945">
                  <c:v>0.1</c:v>
                </c:pt>
                <c:pt idx="946">
                  <c:v>0.1</c:v>
                </c:pt>
                <c:pt idx="947">
                  <c:v>0.1</c:v>
                </c:pt>
                <c:pt idx="948">
                  <c:v>0.1</c:v>
                </c:pt>
                <c:pt idx="949">
                  <c:v>0.1</c:v>
                </c:pt>
                <c:pt idx="950">
                  <c:v>0.1</c:v>
                </c:pt>
                <c:pt idx="951">
                  <c:v>0.1</c:v>
                </c:pt>
                <c:pt idx="952">
                  <c:v>0.1</c:v>
                </c:pt>
                <c:pt idx="953">
                  <c:v>0.1</c:v>
                </c:pt>
                <c:pt idx="954">
                  <c:v>0.1</c:v>
                </c:pt>
                <c:pt idx="955">
                  <c:v>0.1</c:v>
                </c:pt>
                <c:pt idx="956">
                  <c:v>0.1</c:v>
                </c:pt>
                <c:pt idx="957">
                  <c:v>0.1</c:v>
                </c:pt>
                <c:pt idx="958">
                  <c:v>0.1</c:v>
                </c:pt>
                <c:pt idx="959">
                  <c:v>0.1</c:v>
                </c:pt>
                <c:pt idx="960">
                  <c:v>0.1</c:v>
                </c:pt>
                <c:pt idx="961">
                  <c:v>0.1</c:v>
                </c:pt>
                <c:pt idx="962">
                  <c:v>0.1</c:v>
                </c:pt>
                <c:pt idx="963">
                  <c:v>0.1</c:v>
                </c:pt>
                <c:pt idx="964">
                  <c:v>0.1</c:v>
                </c:pt>
                <c:pt idx="965">
                  <c:v>0.1</c:v>
                </c:pt>
                <c:pt idx="966">
                  <c:v>0.1</c:v>
                </c:pt>
                <c:pt idx="967">
                  <c:v>0.1</c:v>
                </c:pt>
                <c:pt idx="968">
                  <c:v>0.1</c:v>
                </c:pt>
                <c:pt idx="969">
                  <c:v>0.1</c:v>
                </c:pt>
                <c:pt idx="970">
                  <c:v>0.1</c:v>
                </c:pt>
                <c:pt idx="971">
                  <c:v>0.1</c:v>
                </c:pt>
                <c:pt idx="972">
                  <c:v>0.1</c:v>
                </c:pt>
                <c:pt idx="973">
                  <c:v>0.1</c:v>
                </c:pt>
                <c:pt idx="974">
                  <c:v>0.1</c:v>
                </c:pt>
                <c:pt idx="975">
                  <c:v>0.1</c:v>
                </c:pt>
                <c:pt idx="976">
                  <c:v>0.1</c:v>
                </c:pt>
                <c:pt idx="977">
                  <c:v>0.1</c:v>
                </c:pt>
                <c:pt idx="978">
                  <c:v>0.1</c:v>
                </c:pt>
                <c:pt idx="979">
                  <c:v>0.1</c:v>
                </c:pt>
                <c:pt idx="980">
                  <c:v>0.1</c:v>
                </c:pt>
                <c:pt idx="981">
                  <c:v>0.1</c:v>
                </c:pt>
                <c:pt idx="982">
                  <c:v>0.1</c:v>
                </c:pt>
                <c:pt idx="983">
                  <c:v>0.1</c:v>
                </c:pt>
                <c:pt idx="984">
                  <c:v>0.1</c:v>
                </c:pt>
                <c:pt idx="985">
                  <c:v>0.1</c:v>
                </c:pt>
                <c:pt idx="986">
                  <c:v>0.1</c:v>
                </c:pt>
                <c:pt idx="987">
                  <c:v>0.1</c:v>
                </c:pt>
                <c:pt idx="988">
                  <c:v>0.1</c:v>
                </c:pt>
                <c:pt idx="989">
                  <c:v>0.1</c:v>
                </c:pt>
                <c:pt idx="990">
                  <c:v>0.1</c:v>
                </c:pt>
                <c:pt idx="991">
                  <c:v>0.1</c:v>
                </c:pt>
                <c:pt idx="992">
                  <c:v>0.1</c:v>
                </c:pt>
                <c:pt idx="993">
                  <c:v>0.1</c:v>
                </c:pt>
                <c:pt idx="994">
                  <c:v>0.1</c:v>
                </c:pt>
                <c:pt idx="995">
                  <c:v>0.1</c:v>
                </c:pt>
                <c:pt idx="996">
                  <c:v>0.1</c:v>
                </c:pt>
                <c:pt idx="997">
                  <c:v>0.1</c:v>
                </c:pt>
                <c:pt idx="998">
                  <c:v>0.1</c:v>
                </c:pt>
                <c:pt idx="999">
                  <c:v>0.1</c:v>
                </c:pt>
                <c:pt idx="1000">
                  <c:v>0.1</c:v>
                </c:pt>
                <c:pt idx="1001">
                  <c:v>0.1</c:v>
                </c:pt>
                <c:pt idx="1002">
                  <c:v>0.1</c:v>
                </c:pt>
                <c:pt idx="1003">
                  <c:v>0.1</c:v>
                </c:pt>
                <c:pt idx="1004">
                  <c:v>0.1</c:v>
                </c:pt>
                <c:pt idx="1005">
                  <c:v>0.1</c:v>
                </c:pt>
                <c:pt idx="1006">
                  <c:v>0.1</c:v>
                </c:pt>
                <c:pt idx="1007">
                  <c:v>0.1</c:v>
                </c:pt>
                <c:pt idx="1008">
                  <c:v>0.1</c:v>
                </c:pt>
                <c:pt idx="1009">
                  <c:v>0.1</c:v>
                </c:pt>
                <c:pt idx="1010">
                  <c:v>0.1</c:v>
                </c:pt>
                <c:pt idx="1011">
                  <c:v>0.1</c:v>
                </c:pt>
                <c:pt idx="1012">
                  <c:v>0.1</c:v>
                </c:pt>
                <c:pt idx="1013">
                  <c:v>0.1</c:v>
                </c:pt>
                <c:pt idx="1014">
                  <c:v>0.1</c:v>
                </c:pt>
                <c:pt idx="1015">
                  <c:v>0.1</c:v>
                </c:pt>
                <c:pt idx="1016">
                  <c:v>0.1</c:v>
                </c:pt>
                <c:pt idx="1017">
                  <c:v>0.1</c:v>
                </c:pt>
                <c:pt idx="1018">
                  <c:v>0.1</c:v>
                </c:pt>
                <c:pt idx="1019">
                  <c:v>0.1</c:v>
                </c:pt>
                <c:pt idx="1020">
                  <c:v>0.1</c:v>
                </c:pt>
                <c:pt idx="1021">
                  <c:v>0.1</c:v>
                </c:pt>
                <c:pt idx="1022">
                  <c:v>0.1</c:v>
                </c:pt>
                <c:pt idx="1023">
                  <c:v>0.1</c:v>
                </c:pt>
                <c:pt idx="1024">
                  <c:v>0.1</c:v>
                </c:pt>
                <c:pt idx="1025">
                  <c:v>0.1</c:v>
                </c:pt>
                <c:pt idx="1026">
                  <c:v>0.1</c:v>
                </c:pt>
                <c:pt idx="1027">
                  <c:v>0.1</c:v>
                </c:pt>
                <c:pt idx="1028">
                  <c:v>0.1</c:v>
                </c:pt>
                <c:pt idx="1029">
                  <c:v>0.1</c:v>
                </c:pt>
                <c:pt idx="1030">
                  <c:v>0.1</c:v>
                </c:pt>
                <c:pt idx="1031">
                  <c:v>0.1</c:v>
                </c:pt>
                <c:pt idx="1032">
                  <c:v>0.1</c:v>
                </c:pt>
                <c:pt idx="1033">
                  <c:v>0.1</c:v>
                </c:pt>
                <c:pt idx="1034">
                  <c:v>0.1</c:v>
                </c:pt>
                <c:pt idx="1035">
                  <c:v>0.1</c:v>
                </c:pt>
                <c:pt idx="1036">
                  <c:v>0.1</c:v>
                </c:pt>
                <c:pt idx="1037">
                  <c:v>0.1</c:v>
                </c:pt>
                <c:pt idx="1038">
                  <c:v>0.1</c:v>
                </c:pt>
                <c:pt idx="1039">
                  <c:v>0.1</c:v>
                </c:pt>
                <c:pt idx="1040">
                  <c:v>0.1</c:v>
                </c:pt>
                <c:pt idx="1041">
                  <c:v>0.1</c:v>
                </c:pt>
                <c:pt idx="1042">
                  <c:v>0.1</c:v>
                </c:pt>
                <c:pt idx="1043">
                  <c:v>0.1</c:v>
                </c:pt>
                <c:pt idx="1044">
                  <c:v>0.1</c:v>
                </c:pt>
                <c:pt idx="1045">
                  <c:v>0.1</c:v>
                </c:pt>
                <c:pt idx="1046">
                  <c:v>0.1</c:v>
                </c:pt>
                <c:pt idx="1047">
                  <c:v>0.1</c:v>
                </c:pt>
                <c:pt idx="1048">
                  <c:v>0.1</c:v>
                </c:pt>
                <c:pt idx="1049">
                  <c:v>0.1</c:v>
                </c:pt>
                <c:pt idx="1050">
                  <c:v>0.1</c:v>
                </c:pt>
                <c:pt idx="1051">
                  <c:v>0.1</c:v>
                </c:pt>
                <c:pt idx="1052">
                  <c:v>0.1</c:v>
                </c:pt>
                <c:pt idx="1053">
                  <c:v>0.1</c:v>
                </c:pt>
                <c:pt idx="1054">
                  <c:v>0.1</c:v>
                </c:pt>
                <c:pt idx="1055">
                  <c:v>0.1</c:v>
                </c:pt>
                <c:pt idx="1056">
                  <c:v>0.1</c:v>
                </c:pt>
                <c:pt idx="1057">
                  <c:v>0.1</c:v>
                </c:pt>
                <c:pt idx="1058">
                  <c:v>0.1</c:v>
                </c:pt>
                <c:pt idx="1059">
                  <c:v>0.1</c:v>
                </c:pt>
                <c:pt idx="1060">
                  <c:v>0.1</c:v>
                </c:pt>
                <c:pt idx="1061">
                  <c:v>0.1</c:v>
                </c:pt>
                <c:pt idx="1062">
                  <c:v>0.1</c:v>
                </c:pt>
                <c:pt idx="1063">
                  <c:v>0.1</c:v>
                </c:pt>
                <c:pt idx="1064">
                  <c:v>0.1</c:v>
                </c:pt>
                <c:pt idx="1065">
                  <c:v>0.1</c:v>
                </c:pt>
                <c:pt idx="1066">
                  <c:v>0.1</c:v>
                </c:pt>
                <c:pt idx="1067">
                  <c:v>0.1</c:v>
                </c:pt>
                <c:pt idx="1068">
                  <c:v>0.1</c:v>
                </c:pt>
                <c:pt idx="1069">
                  <c:v>0.1</c:v>
                </c:pt>
                <c:pt idx="1070">
                  <c:v>0.1</c:v>
                </c:pt>
                <c:pt idx="1071">
                  <c:v>0.1</c:v>
                </c:pt>
                <c:pt idx="1072">
                  <c:v>0.1</c:v>
                </c:pt>
                <c:pt idx="1073">
                  <c:v>0.1</c:v>
                </c:pt>
                <c:pt idx="1074">
                  <c:v>0.1</c:v>
                </c:pt>
                <c:pt idx="1075">
                  <c:v>0.1</c:v>
                </c:pt>
                <c:pt idx="1076">
                  <c:v>0.1</c:v>
                </c:pt>
                <c:pt idx="1077">
                  <c:v>0.1</c:v>
                </c:pt>
                <c:pt idx="1078">
                  <c:v>0.1</c:v>
                </c:pt>
                <c:pt idx="1079">
                  <c:v>0.1</c:v>
                </c:pt>
                <c:pt idx="1080">
                  <c:v>0.1</c:v>
                </c:pt>
                <c:pt idx="1081">
                  <c:v>0.1</c:v>
                </c:pt>
                <c:pt idx="1082">
                  <c:v>0.1</c:v>
                </c:pt>
                <c:pt idx="1083">
                  <c:v>0.1</c:v>
                </c:pt>
                <c:pt idx="1084">
                  <c:v>0.1</c:v>
                </c:pt>
                <c:pt idx="1085">
                  <c:v>0.1</c:v>
                </c:pt>
                <c:pt idx="1086">
                  <c:v>0.1</c:v>
                </c:pt>
                <c:pt idx="1087">
                  <c:v>0.1</c:v>
                </c:pt>
                <c:pt idx="1088">
                  <c:v>0.1</c:v>
                </c:pt>
                <c:pt idx="1089">
                  <c:v>0.1</c:v>
                </c:pt>
                <c:pt idx="1090">
                  <c:v>0.1</c:v>
                </c:pt>
                <c:pt idx="1091">
                  <c:v>0.1</c:v>
                </c:pt>
                <c:pt idx="1092">
                  <c:v>0.1</c:v>
                </c:pt>
                <c:pt idx="1093">
                  <c:v>0.1</c:v>
                </c:pt>
                <c:pt idx="1094">
                  <c:v>0.1</c:v>
                </c:pt>
                <c:pt idx="1095">
                  <c:v>0.1</c:v>
                </c:pt>
                <c:pt idx="1096">
                  <c:v>0.1</c:v>
                </c:pt>
                <c:pt idx="1097">
                  <c:v>0.1</c:v>
                </c:pt>
                <c:pt idx="1098">
                  <c:v>0.1</c:v>
                </c:pt>
                <c:pt idx="1099">
                  <c:v>0.1</c:v>
                </c:pt>
                <c:pt idx="1100">
                  <c:v>0.1</c:v>
                </c:pt>
                <c:pt idx="1101">
                  <c:v>0.1</c:v>
                </c:pt>
                <c:pt idx="1102">
                  <c:v>0.1</c:v>
                </c:pt>
                <c:pt idx="1103">
                  <c:v>0.1</c:v>
                </c:pt>
                <c:pt idx="1104">
                  <c:v>0.1</c:v>
                </c:pt>
                <c:pt idx="1105">
                  <c:v>0.1</c:v>
                </c:pt>
                <c:pt idx="1106">
                  <c:v>0.1</c:v>
                </c:pt>
                <c:pt idx="1107">
                  <c:v>0.1</c:v>
                </c:pt>
                <c:pt idx="1108">
                  <c:v>0.1</c:v>
                </c:pt>
                <c:pt idx="1109">
                  <c:v>0.1</c:v>
                </c:pt>
                <c:pt idx="1110">
                  <c:v>0.1</c:v>
                </c:pt>
                <c:pt idx="1111">
                  <c:v>0.1</c:v>
                </c:pt>
                <c:pt idx="1112">
                  <c:v>0.1</c:v>
                </c:pt>
                <c:pt idx="1113">
                  <c:v>0.1</c:v>
                </c:pt>
                <c:pt idx="1114">
                  <c:v>0.1</c:v>
                </c:pt>
                <c:pt idx="1115">
                  <c:v>0.1</c:v>
                </c:pt>
                <c:pt idx="1116">
                  <c:v>0.1</c:v>
                </c:pt>
                <c:pt idx="1117">
                  <c:v>0.1</c:v>
                </c:pt>
                <c:pt idx="1118">
                  <c:v>0.1</c:v>
                </c:pt>
                <c:pt idx="1119">
                  <c:v>0.1</c:v>
                </c:pt>
                <c:pt idx="1120">
                  <c:v>0.1</c:v>
                </c:pt>
                <c:pt idx="1121">
                  <c:v>0.1</c:v>
                </c:pt>
                <c:pt idx="1122">
                  <c:v>0.1</c:v>
                </c:pt>
                <c:pt idx="1123">
                  <c:v>0.1</c:v>
                </c:pt>
                <c:pt idx="1124">
                  <c:v>0.1</c:v>
                </c:pt>
                <c:pt idx="1125">
                  <c:v>0.1</c:v>
                </c:pt>
                <c:pt idx="1126">
                  <c:v>0.1</c:v>
                </c:pt>
                <c:pt idx="1127">
                  <c:v>0.1</c:v>
                </c:pt>
                <c:pt idx="1128">
                  <c:v>0.1</c:v>
                </c:pt>
                <c:pt idx="1129">
                  <c:v>0.1</c:v>
                </c:pt>
                <c:pt idx="1130">
                  <c:v>0.1</c:v>
                </c:pt>
                <c:pt idx="1131">
                  <c:v>0.1</c:v>
                </c:pt>
                <c:pt idx="1132">
                  <c:v>0.1</c:v>
                </c:pt>
                <c:pt idx="1133">
                  <c:v>0.1</c:v>
                </c:pt>
                <c:pt idx="1134">
                  <c:v>0.1</c:v>
                </c:pt>
                <c:pt idx="1135">
                  <c:v>0.1</c:v>
                </c:pt>
                <c:pt idx="1136">
                  <c:v>0.1</c:v>
                </c:pt>
                <c:pt idx="1137">
                  <c:v>0.1</c:v>
                </c:pt>
                <c:pt idx="1138">
                  <c:v>0.1</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numCache>
            </c:numRef>
          </c:val>
        </c:ser>
        <c:marker val="1"/>
        <c:axId val="74789248"/>
        <c:axId val="74783360"/>
      </c:lineChart>
      <c:catAx>
        <c:axId val="74780032"/>
        <c:scaling>
          <c:orientation val="minMax"/>
        </c:scaling>
        <c:axPos val="b"/>
        <c:numFmt formatCode="General" sourceLinked="1"/>
        <c:tickLblPos val="nextTo"/>
        <c:crossAx val="74781824"/>
        <c:crosses val="autoZero"/>
        <c:auto val="1"/>
        <c:lblAlgn val="ctr"/>
        <c:lblOffset val="100"/>
        <c:tickLblSkip val="365"/>
        <c:tickMarkSkip val="365"/>
      </c:catAx>
      <c:valAx>
        <c:axId val="74781824"/>
        <c:scaling>
          <c:orientation val="minMax"/>
          <c:max val="4.5"/>
          <c:min val="0"/>
        </c:scaling>
        <c:axPos val="l"/>
        <c:majorGridlines>
          <c:spPr>
            <a:ln>
              <a:solidFill>
                <a:schemeClr val="bg1">
                  <a:lumMod val="85000"/>
                </a:schemeClr>
              </a:solidFill>
              <a:prstDash val="sysDot"/>
            </a:ln>
          </c:spPr>
        </c:majorGridlines>
        <c:numFmt formatCode="General" sourceLinked="1"/>
        <c:tickLblPos val="nextTo"/>
        <c:crossAx val="74780032"/>
        <c:crosses val="autoZero"/>
        <c:crossBetween val="between"/>
      </c:valAx>
      <c:valAx>
        <c:axId val="74783360"/>
        <c:scaling>
          <c:orientation val="minMax"/>
          <c:max val="4.5"/>
          <c:min val="0"/>
        </c:scaling>
        <c:axPos val="r"/>
        <c:numFmt formatCode="General" sourceLinked="1"/>
        <c:tickLblPos val="nextTo"/>
        <c:crossAx val="74789248"/>
        <c:crosses val="max"/>
        <c:crossBetween val="between"/>
      </c:valAx>
      <c:catAx>
        <c:axId val="74789248"/>
        <c:scaling>
          <c:orientation val="minMax"/>
        </c:scaling>
        <c:delete val="1"/>
        <c:axPos val="b"/>
        <c:numFmt formatCode="General" sourceLinked="1"/>
        <c:tickLblPos val="none"/>
        <c:crossAx val="74783360"/>
        <c:crosses val="autoZero"/>
        <c:auto val="1"/>
        <c:lblAlgn val="ctr"/>
        <c:lblOffset val="100"/>
      </c:catAx>
    </c:plotArea>
    <c:legend>
      <c:legendPos val="r"/>
      <c:layout>
        <c:manualLayout>
          <c:xMode val="edge"/>
          <c:yMode val="edge"/>
          <c:x val="0.70759125000000134"/>
          <c:y val="6.0047008547008562E-2"/>
          <c:w val="0.2077861111111115"/>
          <c:h val="0.23476175213675221"/>
        </c:manualLayout>
      </c:layout>
      <c:txPr>
        <a:bodyPr/>
        <a:lstStyle/>
        <a:p>
          <a:pPr>
            <a:defRPr sz="1400"/>
          </a:pPr>
          <a:endParaRPr lang="en-US"/>
        </a:p>
      </c:txPr>
    </c:legend>
    <c:plotVisOnly val="1"/>
  </c:chart>
  <c:spPr>
    <a:ln>
      <a:noFill/>
    </a:ln>
  </c:spPr>
  <c:txPr>
    <a:bodyPr/>
    <a:lstStyle/>
    <a:p>
      <a:pPr>
        <a:defRPr sz="1200" b="1"/>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4001111111111642E-2"/>
          <c:y val="3.3445940170940415E-2"/>
          <c:w val="0.85340888888889266"/>
          <c:h val="0.88849059829059862"/>
        </c:manualLayout>
      </c:layout>
      <c:lineChart>
        <c:grouping val="standard"/>
        <c:ser>
          <c:idx val="0"/>
          <c:order val="0"/>
          <c:tx>
            <c:strRef>
              <c:f>'13.liab_E'!$H$7</c:f>
              <c:strCache>
                <c:ptCount val="1"/>
                <c:pt idx="0">
                  <c:v>United States (bn dollars)</c:v>
                </c:pt>
              </c:strCache>
            </c:strRef>
          </c:tx>
          <c:marker>
            <c:symbol val="none"/>
          </c:marker>
          <c:cat>
            <c:numRef>
              <c:f>'13.liab_E'!$G$8:$G$1440</c:f>
              <c:numCache>
                <c:formatCode>dd\-mmm\-yy</c:formatCode>
                <c:ptCount val="1433"/>
                <c:pt idx="0">
                  <c:v>39083</c:v>
                </c:pt>
                <c:pt idx="1">
                  <c:v>39084</c:v>
                </c:pt>
                <c:pt idx="2">
                  <c:v>39085</c:v>
                </c:pt>
                <c:pt idx="3">
                  <c:v>39086</c:v>
                </c:pt>
                <c:pt idx="4">
                  <c:v>39087</c:v>
                </c:pt>
                <c:pt idx="5">
                  <c:v>39090</c:v>
                </c:pt>
                <c:pt idx="6">
                  <c:v>39091</c:v>
                </c:pt>
                <c:pt idx="7">
                  <c:v>39092</c:v>
                </c:pt>
                <c:pt idx="8">
                  <c:v>39093</c:v>
                </c:pt>
                <c:pt idx="9">
                  <c:v>39094</c:v>
                </c:pt>
                <c:pt idx="10">
                  <c:v>39097</c:v>
                </c:pt>
                <c:pt idx="11">
                  <c:v>39098</c:v>
                </c:pt>
                <c:pt idx="12">
                  <c:v>39099</c:v>
                </c:pt>
                <c:pt idx="13">
                  <c:v>39100</c:v>
                </c:pt>
                <c:pt idx="14">
                  <c:v>39101</c:v>
                </c:pt>
                <c:pt idx="15">
                  <c:v>39104</c:v>
                </c:pt>
                <c:pt idx="16">
                  <c:v>39105</c:v>
                </c:pt>
                <c:pt idx="17">
                  <c:v>39106</c:v>
                </c:pt>
                <c:pt idx="18">
                  <c:v>39107</c:v>
                </c:pt>
                <c:pt idx="19">
                  <c:v>39108</c:v>
                </c:pt>
                <c:pt idx="20">
                  <c:v>39111</c:v>
                </c:pt>
                <c:pt idx="21">
                  <c:v>39112</c:v>
                </c:pt>
                <c:pt idx="22">
                  <c:v>39113</c:v>
                </c:pt>
                <c:pt idx="23">
                  <c:v>39114</c:v>
                </c:pt>
                <c:pt idx="24">
                  <c:v>39115</c:v>
                </c:pt>
                <c:pt idx="25">
                  <c:v>39118</c:v>
                </c:pt>
                <c:pt idx="26">
                  <c:v>39119</c:v>
                </c:pt>
                <c:pt idx="27">
                  <c:v>39120</c:v>
                </c:pt>
                <c:pt idx="28">
                  <c:v>39121</c:v>
                </c:pt>
                <c:pt idx="29">
                  <c:v>39122</c:v>
                </c:pt>
                <c:pt idx="30">
                  <c:v>39125</c:v>
                </c:pt>
                <c:pt idx="31">
                  <c:v>39126</c:v>
                </c:pt>
                <c:pt idx="32">
                  <c:v>39127</c:v>
                </c:pt>
                <c:pt idx="33">
                  <c:v>39128</c:v>
                </c:pt>
                <c:pt idx="34">
                  <c:v>39129</c:v>
                </c:pt>
                <c:pt idx="35">
                  <c:v>39132</c:v>
                </c:pt>
                <c:pt idx="36">
                  <c:v>39133</c:v>
                </c:pt>
                <c:pt idx="37">
                  <c:v>39134</c:v>
                </c:pt>
                <c:pt idx="38">
                  <c:v>39135</c:v>
                </c:pt>
                <c:pt idx="39">
                  <c:v>39136</c:v>
                </c:pt>
                <c:pt idx="40">
                  <c:v>39139</c:v>
                </c:pt>
                <c:pt idx="41">
                  <c:v>39140</c:v>
                </c:pt>
                <c:pt idx="42">
                  <c:v>39141</c:v>
                </c:pt>
                <c:pt idx="43">
                  <c:v>39142</c:v>
                </c:pt>
                <c:pt idx="44">
                  <c:v>39143</c:v>
                </c:pt>
                <c:pt idx="45">
                  <c:v>39146</c:v>
                </c:pt>
                <c:pt idx="46">
                  <c:v>39147</c:v>
                </c:pt>
                <c:pt idx="47">
                  <c:v>39148</c:v>
                </c:pt>
                <c:pt idx="48">
                  <c:v>39149</c:v>
                </c:pt>
                <c:pt idx="49">
                  <c:v>39150</c:v>
                </c:pt>
                <c:pt idx="50">
                  <c:v>39153</c:v>
                </c:pt>
                <c:pt idx="51">
                  <c:v>39154</c:v>
                </c:pt>
                <c:pt idx="52">
                  <c:v>39155</c:v>
                </c:pt>
                <c:pt idx="53">
                  <c:v>39156</c:v>
                </c:pt>
                <c:pt idx="54">
                  <c:v>39157</c:v>
                </c:pt>
                <c:pt idx="55">
                  <c:v>39160</c:v>
                </c:pt>
                <c:pt idx="56">
                  <c:v>39161</c:v>
                </c:pt>
                <c:pt idx="57">
                  <c:v>39162</c:v>
                </c:pt>
                <c:pt idx="58">
                  <c:v>39163</c:v>
                </c:pt>
                <c:pt idx="59">
                  <c:v>39164</c:v>
                </c:pt>
                <c:pt idx="60">
                  <c:v>39167</c:v>
                </c:pt>
                <c:pt idx="61">
                  <c:v>39168</c:v>
                </c:pt>
                <c:pt idx="62">
                  <c:v>39169</c:v>
                </c:pt>
                <c:pt idx="63">
                  <c:v>39170</c:v>
                </c:pt>
                <c:pt idx="64">
                  <c:v>39171</c:v>
                </c:pt>
                <c:pt idx="65">
                  <c:v>39174</c:v>
                </c:pt>
                <c:pt idx="66">
                  <c:v>39175</c:v>
                </c:pt>
                <c:pt idx="67">
                  <c:v>39176</c:v>
                </c:pt>
                <c:pt idx="68">
                  <c:v>39177</c:v>
                </c:pt>
                <c:pt idx="69">
                  <c:v>39178</c:v>
                </c:pt>
                <c:pt idx="70">
                  <c:v>39181</c:v>
                </c:pt>
                <c:pt idx="71">
                  <c:v>39182</c:v>
                </c:pt>
                <c:pt idx="72">
                  <c:v>39183</c:v>
                </c:pt>
                <c:pt idx="73">
                  <c:v>39184</c:v>
                </c:pt>
                <c:pt idx="74">
                  <c:v>39185</c:v>
                </c:pt>
                <c:pt idx="75">
                  <c:v>39188</c:v>
                </c:pt>
                <c:pt idx="76">
                  <c:v>39189</c:v>
                </c:pt>
                <c:pt idx="77">
                  <c:v>39190</c:v>
                </c:pt>
                <c:pt idx="78">
                  <c:v>39191</c:v>
                </c:pt>
                <c:pt idx="79">
                  <c:v>39192</c:v>
                </c:pt>
                <c:pt idx="80">
                  <c:v>39195</c:v>
                </c:pt>
                <c:pt idx="81">
                  <c:v>39196</c:v>
                </c:pt>
                <c:pt idx="82">
                  <c:v>39197</c:v>
                </c:pt>
                <c:pt idx="83">
                  <c:v>39198</c:v>
                </c:pt>
                <c:pt idx="84">
                  <c:v>39199</c:v>
                </c:pt>
                <c:pt idx="85">
                  <c:v>39202</c:v>
                </c:pt>
                <c:pt idx="86">
                  <c:v>39203</c:v>
                </c:pt>
                <c:pt idx="87">
                  <c:v>39204</c:v>
                </c:pt>
                <c:pt idx="88">
                  <c:v>39205</c:v>
                </c:pt>
                <c:pt idx="89">
                  <c:v>39206</c:v>
                </c:pt>
                <c:pt idx="90">
                  <c:v>39209</c:v>
                </c:pt>
                <c:pt idx="91">
                  <c:v>39210</c:v>
                </c:pt>
                <c:pt idx="92">
                  <c:v>39211</c:v>
                </c:pt>
                <c:pt idx="93">
                  <c:v>39212</c:v>
                </c:pt>
                <c:pt idx="94">
                  <c:v>39213</c:v>
                </c:pt>
                <c:pt idx="95">
                  <c:v>39216</c:v>
                </c:pt>
                <c:pt idx="96">
                  <c:v>39217</c:v>
                </c:pt>
                <c:pt idx="97">
                  <c:v>39218</c:v>
                </c:pt>
                <c:pt idx="98">
                  <c:v>39219</c:v>
                </c:pt>
                <c:pt idx="99">
                  <c:v>39220</c:v>
                </c:pt>
                <c:pt idx="100">
                  <c:v>39223</c:v>
                </c:pt>
                <c:pt idx="101">
                  <c:v>39224</c:v>
                </c:pt>
                <c:pt idx="102">
                  <c:v>39225</c:v>
                </c:pt>
                <c:pt idx="103">
                  <c:v>39226</c:v>
                </c:pt>
                <c:pt idx="104">
                  <c:v>39227</c:v>
                </c:pt>
                <c:pt idx="105">
                  <c:v>39230</c:v>
                </c:pt>
                <c:pt idx="106">
                  <c:v>39231</c:v>
                </c:pt>
                <c:pt idx="107">
                  <c:v>39232</c:v>
                </c:pt>
                <c:pt idx="108">
                  <c:v>39233</c:v>
                </c:pt>
                <c:pt idx="109">
                  <c:v>39234</c:v>
                </c:pt>
                <c:pt idx="110">
                  <c:v>39237</c:v>
                </c:pt>
                <c:pt idx="111">
                  <c:v>39238</c:v>
                </c:pt>
                <c:pt idx="112">
                  <c:v>39239</c:v>
                </c:pt>
                <c:pt idx="113">
                  <c:v>39240</c:v>
                </c:pt>
                <c:pt idx="114">
                  <c:v>39241</c:v>
                </c:pt>
                <c:pt idx="115">
                  <c:v>39244</c:v>
                </c:pt>
                <c:pt idx="116">
                  <c:v>39245</c:v>
                </c:pt>
                <c:pt idx="117">
                  <c:v>39246</c:v>
                </c:pt>
                <c:pt idx="118">
                  <c:v>39247</c:v>
                </c:pt>
                <c:pt idx="119">
                  <c:v>39248</c:v>
                </c:pt>
                <c:pt idx="120">
                  <c:v>39251</c:v>
                </c:pt>
                <c:pt idx="121">
                  <c:v>39252</c:v>
                </c:pt>
                <c:pt idx="122">
                  <c:v>39253</c:v>
                </c:pt>
                <c:pt idx="123">
                  <c:v>39254</c:v>
                </c:pt>
                <c:pt idx="124">
                  <c:v>39255</c:v>
                </c:pt>
                <c:pt idx="125">
                  <c:v>39258</c:v>
                </c:pt>
                <c:pt idx="126">
                  <c:v>39259</c:v>
                </c:pt>
                <c:pt idx="127">
                  <c:v>39260</c:v>
                </c:pt>
                <c:pt idx="128">
                  <c:v>39261</c:v>
                </c:pt>
                <c:pt idx="129">
                  <c:v>39262</c:v>
                </c:pt>
                <c:pt idx="130">
                  <c:v>39265</c:v>
                </c:pt>
                <c:pt idx="131">
                  <c:v>39266</c:v>
                </c:pt>
                <c:pt idx="132">
                  <c:v>39267</c:v>
                </c:pt>
                <c:pt idx="133">
                  <c:v>39268</c:v>
                </c:pt>
                <c:pt idx="134">
                  <c:v>39269</c:v>
                </c:pt>
                <c:pt idx="135">
                  <c:v>39272</c:v>
                </c:pt>
                <c:pt idx="136">
                  <c:v>39273</c:v>
                </c:pt>
                <c:pt idx="137">
                  <c:v>39274</c:v>
                </c:pt>
                <c:pt idx="138">
                  <c:v>39275</c:v>
                </c:pt>
                <c:pt idx="139">
                  <c:v>39276</c:v>
                </c:pt>
                <c:pt idx="140">
                  <c:v>39279</c:v>
                </c:pt>
                <c:pt idx="141">
                  <c:v>39280</c:v>
                </c:pt>
                <c:pt idx="142">
                  <c:v>39281</c:v>
                </c:pt>
                <c:pt idx="143">
                  <c:v>39282</c:v>
                </c:pt>
                <c:pt idx="144">
                  <c:v>39283</c:v>
                </c:pt>
                <c:pt idx="145">
                  <c:v>39286</c:v>
                </c:pt>
                <c:pt idx="146">
                  <c:v>39287</c:v>
                </c:pt>
                <c:pt idx="147">
                  <c:v>39288</c:v>
                </c:pt>
                <c:pt idx="148">
                  <c:v>39289</c:v>
                </c:pt>
                <c:pt idx="149">
                  <c:v>39290</c:v>
                </c:pt>
                <c:pt idx="150">
                  <c:v>39293</c:v>
                </c:pt>
                <c:pt idx="151">
                  <c:v>39294</c:v>
                </c:pt>
                <c:pt idx="152">
                  <c:v>39295</c:v>
                </c:pt>
                <c:pt idx="153">
                  <c:v>39296</c:v>
                </c:pt>
                <c:pt idx="154">
                  <c:v>39297</c:v>
                </c:pt>
                <c:pt idx="155">
                  <c:v>39300</c:v>
                </c:pt>
                <c:pt idx="156">
                  <c:v>39301</c:v>
                </c:pt>
                <c:pt idx="157">
                  <c:v>39302</c:v>
                </c:pt>
                <c:pt idx="158">
                  <c:v>39303</c:v>
                </c:pt>
                <c:pt idx="159">
                  <c:v>39304</c:v>
                </c:pt>
                <c:pt idx="160">
                  <c:v>39307</c:v>
                </c:pt>
                <c:pt idx="161">
                  <c:v>39308</c:v>
                </c:pt>
                <c:pt idx="162">
                  <c:v>39309</c:v>
                </c:pt>
                <c:pt idx="163">
                  <c:v>39310</c:v>
                </c:pt>
                <c:pt idx="164">
                  <c:v>39311</c:v>
                </c:pt>
                <c:pt idx="165">
                  <c:v>39314</c:v>
                </c:pt>
                <c:pt idx="166">
                  <c:v>39315</c:v>
                </c:pt>
                <c:pt idx="167">
                  <c:v>39316</c:v>
                </c:pt>
                <c:pt idx="168">
                  <c:v>39317</c:v>
                </c:pt>
                <c:pt idx="169">
                  <c:v>39318</c:v>
                </c:pt>
                <c:pt idx="170">
                  <c:v>39321</c:v>
                </c:pt>
                <c:pt idx="171">
                  <c:v>39322</c:v>
                </c:pt>
                <c:pt idx="172">
                  <c:v>39323</c:v>
                </c:pt>
                <c:pt idx="173">
                  <c:v>39324</c:v>
                </c:pt>
                <c:pt idx="174">
                  <c:v>39325</c:v>
                </c:pt>
                <c:pt idx="175">
                  <c:v>39328</c:v>
                </c:pt>
                <c:pt idx="176">
                  <c:v>39329</c:v>
                </c:pt>
                <c:pt idx="177">
                  <c:v>39330</c:v>
                </c:pt>
                <c:pt idx="178">
                  <c:v>39331</c:v>
                </c:pt>
                <c:pt idx="179">
                  <c:v>39332</c:v>
                </c:pt>
                <c:pt idx="180">
                  <c:v>39335</c:v>
                </c:pt>
                <c:pt idx="181">
                  <c:v>39336</c:v>
                </c:pt>
                <c:pt idx="182">
                  <c:v>39337</c:v>
                </c:pt>
                <c:pt idx="183">
                  <c:v>39338</c:v>
                </c:pt>
                <c:pt idx="184">
                  <c:v>39339</c:v>
                </c:pt>
                <c:pt idx="185">
                  <c:v>39342</c:v>
                </c:pt>
                <c:pt idx="186">
                  <c:v>39343</c:v>
                </c:pt>
                <c:pt idx="187">
                  <c:v>39344</c:v>
                </c:pt>
                <c:pt idx="188">
                  <c:v>39345</c:v>
                </c:pt>
                <c:pt idx="189">
                  <c:v>39346</c:v>
                </c:pt>
                <c:pt idx="190">
                  <c:v>39349</c:v>
                </c:pt>
                <c:pt idx="191">
                  <c:v>39350</c:v>
                </c:pt>
                <c:pt idx="192">
                  <c:v>39351</c:v>
                </c:pt>
                <c:pt idx="193">
                  <c:v>39352</c:v>
                </c:pt>
                <c:pt idx="194">
                  <c:v>39353</c:v>
                </c:pt>
                <c:pt idx="195">
                  <c:v>39356</c:v>
                </c:pt>
                <c:pt idx="196">
                  <c:v>39357</c:v>
                </c:pt>
                <c:pt idx="197">
                  <c:v>39358</c:v>
                </c:pt>
                <c:pt idx="198">
                  <c:v>39359</c:v>
                </c:pt>
                <c:pt idx="199">
                  <c:v>39360</c:v>
                </c:pt>
                <c:pt idx="200">
                  <c:v>39363</c:v>
                </c:pt>
                <c:pt idx="201">
                  <c:v>39364</c:v>
                </c:pt>
                <c:pt idx="202">
                  <c:v>39365</c:v>
                </c:pt>
                <c:pt idx="203">
                  <c:v>39366</c:v>
                </c:pt>
                <c:pt idx="204">
                  <c:v>39367</c:v>
                </c:pt>
                <c:pt idx="205">
                  <c:v>39370</c:v>
                </c:pt>
                <c:pt idx="206">
                  <c:v>39371</c:v>
                </c:pt>
                <c:pt idx="207">
                  <c:v>39372</c:v>
                </c:pt>
                <c:pt idx="208">
                  <c:v>39373</c:v>
                </c:pt>
                <c:pt idx="209">
                  <c:v>39374</c:v>
                </c:pt>
                <c:pt idx="210">
                  <c:v>39377</c:v>
                </c:pt>
                <c:pt idx="211">
                  <c:v>39378</c:v>
                </c:pt>
                <c:pt idx="212">
                  <c:v>39379</c:v>
                </c:pt>
                <c:pt idx="213">
                  <c:v>39380</c:v>
                </c:pt>
                <c:pt idx="214">
                  <c:v>39381</c:v>
                </c:pt>
                <c:pt idx="215">
                  <c:v>39384</c:v>
                </c:pt>
                <c:pt idx="216">
                  <c:v>39385</c:v>
                </c:pt>
                <c:pt idx="217">
                  <c:v>39386</c:v>
                </c:pt>
                <c:pt idx="218">
                  <c:v>39387</c:v>
                </c:pt>
                <c:pt idx="219">
                  <c:v>39388</c:v>
                </c:pt>
                <c:pt idx="220">
                  <c:v>39391</c:v>
                </c:pt>
                <c:pt idx="221">
                  <c:v>39392</c:v>
                </c:pt>
                <c:pt idx="222">
                  <c:v>39393</c:v>
                </c:pt>
                <c:pt idx="223">
                  <c:v>39394</c:v>
                </c:pt>
                <c:pt idx="224">
                  <c:v>39395</c:v>
                </c:pt>
                <c:pt idx="225">
                  <c:v>39398</c:v>
                </c:pt>
                <c:pt idx="226">
                  <c:v>39399</c:v>
                </c:pt>
                <c:pt idx="227">
                  <c:v>39400</c:v>
                </c:pt>
                <c:pt idx="228">
                  <c:v>39401</c:v>
                </c:pt>
                <c:pt idx="229">
                  <c:v>39402</c:v>
                </c:pt>
                <c:pt idx="230">
                  <c:v>39405</c:v>
                </c:pt>
                <c:pt idx="231">
                  <c:v>39406</c:v>
                </c:pt>
                <c:pt idx="232">
                  <c:v>39407</c:v>
                </c:pt>
                <c:pt idx="233">
                  <c:v>39408</c:v>
                </c:pt>
                <c:pt idx="234">
                  <c:v>39409</c:v>
                </c:pt>
                <c:pt idx="235">
                  <c:v>39412</c:v>
                </c:pt>
                <c:pt idx="236">
                  <c:v>39413</c:v>
                </c:pt>
                <c:pt idx="237">
                  <c:v>39414</c:v>
                </c:pt>
                <c:pt idx="238">
                  <c:v>39415</c:v>
                </c:pt>
                <c:pt idx="239">
                  <c:v>39416</c:v>
                </c:pt>
                <c:pt idx="240">
                  <c:v>39419</c:v>
                </c:pt>
                <c:pt idx="241">
                  <c:v>39420</c:v>
                </c:pt>
                <c:pt idx="242">
                  <c:v>39421</c:v>
                </c:pt>
                <c:pt idx="243">
                  <c:v>39422</c:v>
                </c:pt>
                <c:pt idx="244">
                  <c:v>39423</c:v>
                </c:pt>
                <c:pt idx="245">
                  <c:v>39426</c:v>
                </c:pt>
                <c:pt idx="246">
                  <c:v>39427</c:v>
                </c:pt>
                <c:pt idx="247">
                  <c:v>39428</c:v>
                </c:pt>
                <c:pt idx="248">
                  <c:v>39429</c:v>
                </c:pt>
                <c:pt idx="249">
                  <c:v>39430</c:v>
                </c:pt>
                <c:pt idx="250">
                  <c:v>39433</c:v>
                </c:pt>
                <c:pt idx="251">
                  <c:v>39434</c:v>
                </c:pt>
                <c:pt idx="252">
                  <c:v>39435</c:v>
                </c:pt>
                <c:pt idx="253">
                  <c:v>39436</c:v>
                </c:pt>
                <c:pt idx="254">
                  <c:v>39437</c:v>
                </c:pt>
                <c:pt idx="255">
                  <c:v>39440</c:v>
                </c:pt>
                <c:pt idx="256">
                  <c:v>39441</c:v>
                </c:pt>
                <c:pt idx="257">
                  <c:v>39442</c:v>
                </c:pt>
                <c:pt idx="258">
                  <c:v>39443</c:v>
                </c:pt>
                <c:pt idx="259">
                  <c:v>39444</c:v>
                </c:pt>
                <c:pt idx="260">
                  <c:v>39447</c:v>
                </c:pt>
                <c:pt idx="261">
                  <c:v>39448</c:v>
                </c:pt>
                <c:pt idx="262">
                  <c:v>39449</c:v>
                </c:pt>
                <c:pt idx="263">
                  <c:v>39450</c:v>
                </c:pt>
                <c:pt idx="264">
                  <c:v>39451</c:v>
                </c:pt>
                <c:pt idx="265">
                  <c:v>39454</c:v>
                </c:pt>
                <c:pt idx="266">
                  <c:v>39455</c:v>
                </c:pt>
                <c:pt idx="267">
                  <c:v>39456</c:v>
                </c:pt>
                <c:pt idx="268">
                  <c:v>39457</c:v>
                </c:pt>
                <c:pt idx="269">
                  <c:v>39458</c:v>
                </c:pt>
                <c:pt idx="270">
                  <c:v>39461</c:v>
                </c:pt>
                <c:pt idx="271">
                  <c:v>39462</c:v>
                </c:pt>
                <c:pt idx="272">
                  <c:v>39463</c:v>
                </c:pt>
                <c:pt idx="273">
                  <c:v>39464</c:v>
                </c:pt>
                <c:pt idx="274">
                  <c:v>39465</c:v>
                </c:pt>
                <c:pt idx="275">
                  <c:v>39468</c:v>
                </c:pt>
                <c:pt idx="276">
                  <c:v>39469</c:v>
                </c:pt>
                <c:pt idx="277">
                  <c:v>39470</c:v>
                </c:pt>
                <c:pt idx="278">
                  <c:v>39471</c:v>
                </c:pt>
                <c:pt idx="279">
                  <c:v>39472</c:v>
                </c:pt>
                <c:pt idx="280">
                  <c:v>39475</c:v>
                </c:pt>
                <c:pt idx="281">
                  <c:v>39476</c:v>
                </c:pt>
                <c:pt idx="282">
                  <c:v>39477</c:v>
                </c:pt>
                <c:pt idx="283">
                  <c:v>39478</c:v>
                </c:pt>
                <c:pt idx="284">
                  <c:v>39479</c:v>
                </c:pt>
                <c:pt idx="285">
                  <c:v>39482</c:v>
                </c:pt>
                <c:pt idx="286">
                  <c:v>39483</c:v>
                </c:pt>
                <c:pt idx="287">
                  <c:v>39484</c:v>
                </c:pt>
                <c:pt idx="288">
                  <c:v>39485</c:v>
                </c:pt>
                <c:pt idx="289">
                  <c:v>39486</c:v>
                </c:pt>
                <c:pt idx="290">
                  <c:v>39489</c:v>
                </c:pt>
                <c:pt idx="291">
                  <c:v>39490</c:v>
                </c:pt>
                <c:pt idx="292">
                  <c:v>39491</c:v>
                </c:pt>
                <c:pt idx="293">
                  <c:v>39492</c:v>
                </c:pt>
                <c:pt idx="294">
                  <c:v>39493</c:v>
                </c:pt>
                <c:pt idx="295">
                  <c:v>39496</c:v>
                </c:pt>
                <c:pt idx="296">
                  <c:v>39497</c:v>
                </c:pt>
                <c:pt idx="297">
                  <c:v>39498</c:v>
                </c:pt>
                <c:pt idx="298">
                  <c:v>39499</c:v>
                </c:pt>
                <c:pt idx="299">
                  <c:v>39500</c:v>
                </c:pt>
                <c:pt idx="300">
                  <c:v>39503</c:v>
                </c:pt>
                <c:pt idx="301">
                  <c:v>39504</c:v>
                </c:pt>
                <c:pt idx="302">
                  <c:v>39505</c:v>
                </c:pt>
                <c:pt idx="303">
                  <c:v>39506</c:v>
                </c:pt>
                <c:pt idx="304">
                  <c:v>39507</c:v>
                </c:pt>
                <c:pt idx="305">
                  <c:v>39510</c:v>
                </c:pt>
                <c:pt idx="306">
                  <c:v>39511</c:v>
                </c:pt>
                <c:pt idx="307">
                  <c:v>39512</c:v>
                </c:pt>
                <c:pt idx="308">
                  <c:v>39513</c:v>
                </c:pt>
                <c:pt idx="309">
                  <c:v>39514</c:v>
                </c:pt>
                <c:pt idx="310">
                  <c:v>39517</c:v>
                </c:pt>
                <c:pt idx="311">
                  <c:v>39518</c:v>
                </c:pt>
                <c:pt idx="312">
                  <c:v>39519</c:v>
                </c:pt>
                <c:pt idx="313">
                  <c:v>39520</c:v>
                </c:pt>
                <c:pt idx="314">
                  <c:v>39521</c:v>
                </c:pt>
                <c:pt idx="315">
                  <c:v>39524</c:v>
                </c:pt>
                <c:pt idx="316">
                  <c:v>39525</c:v>
                </c:pt>
                <c:pt idx="317">
                  <c:v>39526</c:v>
                </c:pt>
                <c:pt idx="318">
                  <c:v>39527</c:v>
                </c:pt>
                <c:pt idx="319">
                  <c:v>39528</c:v>
                </c:pt>
                <c:pt idx="320">
                  <c:v>39531</c:v>
                </c:pt>
                <c:pt idx="321">
                  <c:v>39532</c:v>
                </c:pt>
                <c:pt idx="322">
                  <c:v>39533</c:v>
                </c:pt>
                <c:pt idx="323">
                  <c:v>39534</c:v>
                </c:pt>
                <c:pt idx="324">
                  <c:v>39535</c:v>
                </c:pt>
                <c:pt idx="325">
                  <c:v>39538</c:v>
                </c:pt>
                <c:pt idx="326">
                  <c:v>39539</c:v>
                </c:pt>
                <c:pt idx="327">
                  <c:v>39540</c:v>
                </c:pt>
                <c:pt idx="328">
                  <c:v>39541</c:v>
                </c:pt>
                <c:pt idx="329">
                  <c:v>39542</c:v>
                </c:pt>
                <c:pt idx="330">
                  <c:v>39545</c:v>
                </c:pt>
                <c:pt idx="331">
                  <c:v>39546</c:v>
                </c:pt>
                <c:pt idx="332">
                  <c:v>39547</c:v>
                </c:pt>
                <c:pt idx="333">
                  <c:v>39548</c:v>
                </c:pt>
                <c:pt idx="334">
                  <c:v>39549</c:v>
                </c:pt>
                <c:pt idx="335">
                  <c:v>39552</c:v>
                </c:pt>
                <c:pt idx="336">
                  <c:v>39553</c:v>
                </c:pt>
                <c:pt idx="337">
                  <c:v>39554</c:v>
                </c:pt>
                <c:pt idx="338">
                  <c:v>39555</c:v>
                </c:pt>
                <c:pt idx="339">
                  <c:v>39556</c:v>
                </c:pt>
                <c:pt idx="340">
                  <c:v>39559</c:v>
                </c:pt>
                <c:pt idx="341">
                  <c:v>39560</c:v>
                </c:pt>
                <c:pt idx="342">
                  <c:v>39561</c:v>
                </c:pt>
                <c:pt idx="343">
                  <c:v>39562</c:v>
                </c:pt>
                <c:pt idx="344">
                  <c:v>39563</c:v>
                </c:pt>
                <c:pt idx="345">
                  <c:v>39566</c:v>
                </c:pt>
                <c:pt idx="346">
                  <c:v>39567</c:v>
                </c:pt>
                <c:pt idx="347">
                  <c:v>39568</c:v>
                </c:pt>
                <c:pt idx="348">
                  <c:v>39569</c:v>
                </c:pt>
                <c:pt idx="349">
                  <c:v>39570</c:v>
                </c:pt>
                <c:pt idx="350">
                  <c:v>39573</c:v>
                </c:pt>
                <c:pt idx="351">
                  <c:v>39574</c:v>
                </c:pt>
                <c:pt idx="352">
                  <c:v>39575</c:v>
                </c:pt>
                <c:pt idx="353">
                  <c:v>39576</c:v>
                </c:pt>
                <c:pt idx="354">
                  <c:v>39577</c:v>
                </c:pt>
                <c:pt idx="355">
                  <c:v>39580</c:v>
                </c:pt>
                <c:pt idx="356">
                  <c:v>39581</c:v>
                </c:pt>
                <c:pt idx="357">
                  <c:v>39582</c:v>
                </c:pt>
                <c:pt idx="358">
                  <c:v>39583</c:v>
                </c:pt>
                <c:pt idx="359">
                  <c:v>39584</c:v>
                </c:pt>
                <c:pt idx="360">
                  <c:v>39587</c:v>
                </c:pt>
                <c:pt idx="361">
                  <c:v>39588</c:v>
                </c:pt>
                <c:pt idx="362">
                  <c:v>39589</c:v>
                </c:pt>
                <c:pt idx="363">
                  <c:v>39590</c:v>
                </c:pt>
                <c:pt idx="364">
                  <c:v>39591</c:v>
                </c:pt>
                <c:pt idx="365">
                  <c:v>39594</c:v>
                </c:pt>
                <c:pt idx="366">
                  <c:v>39595</c:v>
                </c:pt>
                <c:pt idx="367">
                  <c:v>39596</c:v>
                </c:pt>
                <c:pt idx="368">
                  <c:v>39597</c:v>
                </c:pt>
                <c:pt idx="369">
                  <c:v>39598</c:v>
                </c:pt>
                <c:pt idx="370">
                  <c:v>39601</c:v>
                </c:pt>
                <c:pt idx="371">
                  <c:v>39602</c:v>
                </c:pt>
                <c:pt idx="372">
                  <c:v>39603</c:v>
                </c:pt>
                <c:pt idx="373">
                  <c:v>39604</c:v>
                </c:pt>
                <c:pt idx="374">
                  <c:v>39605</c:v>
                </c:pt>
                <c:pt idx="375">
                  <c:v>39608</c:v>
                </c:pt>
                <c:pt idx="376">
                  <c:v>39609</c:v>
                </c:pt>
                <c:pt idx="377">
                  <c:v>39610</c:v>
                </c:pt>
                <c:pt idx="378">
                  <c:v>39611</c:v>
                </c:pt>
                <c:pt idx="379">
                  <c:v>39612</c:v>
                </c:pt>
                <c:pt idx="380">
                  <c:v>39615</c:v>
                </c:pt>
                <c:pt idx="381">
                  <c:v>39616</c:v>
                </c:pt>
                <c:pt idx="382">
                  <c:v>39617</c:v>
                </c:pt>
                <c:pt idx="383">
                  <c:v>39618</c:v>
                </c:pt>
                <c:pt idx="384">
                  <c:v>39619</c:v>
                </c:pt>
                <c:pt idx="385">
                  <c:v>39622</c:v>
                </c:pt>
                <c:pt idx="386">
                  <c:v>39623</c:v>
                </c:pt>
                <c:pt idx="387">
                  <c:v>39624</c:v>
                </c:pt>
                <c:pt idx="388">
                  <c:v>39625</c:v>
                </c:pt>
                <c:pt idx="389">
                  <c:v>39626</c:v>
                </c:pt>
                <c:pt idx="390">
                  <c:v>39629</c:v>
                </c:pt>
                <c:pt idx="391">
                  <c:v>39630</c:v>
                </c:pt>
                <c:pt idx="392">
                  <c:v>39631</c:v>
                </c:pt>
                <c:pt idx="393">
                  <c:v>39632</c:v>
                </c:pt>
                <c:pt idx="394">
                  <c:v>39633</c:v>
                </c:pt>
                <c:pt idx="395">
                  <c:v>39636</c:v>
                </c:pt>
                <c:pt idx="396">
                  <c:v>39637</c:v>
                </c:pt>
                <c:pt idx="397">
                  <c:v>39638</c:v>
                </c:pt>
                <c:pt idx="398">
                  <c:v>39639</c:v>
                </c:pt>
                <c:pt idx="399">
                  <c:v>39640</c:v>
                </c:pt>
                <c:pt idx="400">
                  <c:v>39643</c:v>
                </c:pt>
                <c:pt idx="401">
                  <c:v>39644</c:v>
                </c:pt>
                <c:pt idx="402">
                  <c:v>39645</c:v>
                </c:pt>
                <c:pt idx="403">
                  <c:v>39646</c:v>
                </c:pt>
                <c:pt idx="404">
                  <c:v>39647</c:v>
                </c:pt>
                <c:pt idx="405">
                  <c:v>39650</c:v>
                </c:pt>
                <c:pt idx="406">
                  <c:v>39651</c:v>
                </c:pt>
                <c:pt idx="407">
                  <c:v>39652</c:v>
                </c:pt>
                <c:pt idx="408">
                  <c:v>39653</c:v>
                </c:pt>
                <c:pt idx="409">
                  <c:v>39654</c:v>
                </c:pt>
                <c:pt idx="410">
                  <c:v>39657</c:v>
                </c:pt>
                <c:pt idx="411">
                  <c:v>39658</c:v>
                </c:pt>
                <c:pt idx="412">
                  <c:v>39659</c:v>
                </c:pt>
                <c:pt idx="413">
                  <c:v>39660</c:v>
                </c:pt>
                <c:pt idx="414">
                  <c:v>39661</c:v>
                </c:pt>
                <c:pt idx="415">
                  <c:v>39664</c:v>
                </c:pt>
                <c:pt idx="416">
                  <c:v>39665</c:v>
                </c:pt>
                <c:pt idx="417">
                  <c:v>39666</c:v>
                </c:pt>
                <c:pt idx="418">
                  <c:v>39667</c:v>
                </c:pt>
                <c:pt idx="419">
                  <c:v>39668</c:v>
                </c:pt>
                <c:pt idx="420">
                  <c:v>39671</c:v>
                </c:pt>
                <c:pt idx="421">
                  <c:v>39672</c:v>
                </c:pt>
                <c:pt idx="422">
                  <c:v>39673</c:v>
                </c:pt>
                <c:pt idx="423">
                  <c:v>39674</c:v>
                </c:pt>
                <c:pt idx="424">
                  <c:v>39675</c:v>
                </c:pt>
                <c:pt idx="425">
                  <c:v>39678</c:v>
                </c:pt>
                <c:pt idx="426">
                  <c:v>39679</c:v>
                </c:pt>
                <c:pt idx="427">
                  <c:v>39680</c:v>
                </c:pt>
                <c:pt idx="428">
                  <c:v>39681</c:v>
                </c:pt>
                <c:pt idx="429">
                  <c:v>39682</c:v>
                </c:pt>
                <c:pt idx="430">
                  <c:v>39685</c:v>
                </c:pt>
                <c:pt idx="431">
                  <c:v>39686</c:v>
                </c:pt>
                <c:pt idx="432">
                  <c:v>39687</c:v>
                </c:pt>
                <c:pt idx="433">
                  <c:v>39688</c:v>
                </c:pt>
                <c:pt idx="434">
                  <c:v>39689</c:v>
                </c:pt>
                <c:pt idx="435">
                  <c:v>39692</c:v>
                </c:pt>
                <c:pt idx="436">
                  <c:v>39693</c:v>
                </c:pt>
                <c:pt idx="437">
                  <c:v>39694</c:v>
                </c:pt>
                <c:pt idx="438">
                  <c:v>39695</c:v>
                </c:pt>
                <c:pt idx="439">
                  <c:v>39696</c:v>
                </c:pt>
                <c:pt idx="440">
                  <c:v>39699</c:v>
                </c:pt>
                <c:pt idx="441">
                  <c:v>39700</c:v>
                </c:pt>
                <c:pt idx="442">
                  <c:v>39701</c:v>
                </c:pt>
                <c:pt idx="443">
                  <c:v>39702</c:v>
                </c:pt>
                <c:pt idx="444">
                  <c:v>39703</c:v>
                </c:pt>
                <c:pt idx="445">
                  <c:v>39706</c:v>
                </c:pt>
                <c:pt idx="446">
                  <c:v>39707</c:v>
                </c:pt>
                <c:pt idx="447">
                  <c:v>39708</c:v>
                </c:pt>
                <c:pt idx="448">
                  <c:v>39709</c:v>
                </c:pt>
                <c:pt idx="449">
                  <c:v>39710</c:v>
                </c:pt>
                <c:pt idx="450">
                  <c:v>39713</c:v>
                </c:pt>
                <c:pt idx="451">
                  <c:v>39714</c:v>
                </c:pt>
                <c:pt idx="452">
                  <c:v>39715</c:v>
                </c:pt>
                <c:pt idx="453">
                  <c:v>39716</c:v>
                </c:pt>
                <c:pt idx="454">
                  <c:v>39717</c:v>
                </c:pt>
                <c:pt idx="455">
                  <c:v>39720</c:v>
                </c:pt>
                <c:pt idx="456">
                  <c:v>39721</c:v>
                </c:pt>
                <c:pt idx="457">
                  <c:v>39722</c:v>
                </c:pt>
                <c:pt idx="458">
                  <c:v>39723</c:v>
                </c:pt>
                <c:pt idx="459">
                  <c:v>39724</c:v>
                </c:pt>
                <c:pt idx="460">
                  <c:v>39727</c:v>
                </c:pt>
                <c:pt idx="461">
                  <c:v>39728</c:v>
                </c:pt>
                <c:pt idx="462">
                  <c:v>39729</c:v>
                </c:pt>
                <c:pt idx="463">
                  <c:v>39730</c:v>
                </c:pt>
                <c:pt idx="464">
                  <c:v>39731</c:v>
                </c:pt>
                <c:pt idx="465">
                  <c:v>39734</c:v>
                </c:pt>
                <c:pt idx="466">
                  <c:v>39735</c:v>
                </c:pt>
                <c:pt idx="467">
                  <c:v>39736</c:v>
                </c:pt>
                <c:pt idx="468">
                  <c:v>39737</c:v>
                </c:pt>
                <c:pt idx="469">
                  <c:v>39738</c:v>
                </c:pt>
                <c:pt idx="470">
                  <c:v>39741</c:v>
                </c:pt>
                <c:pt idx="471">
                  <c:v>39742</c:v>
                </c:pt>
                <c:pt idx="472">
                  <c:v>39743</c:v>
                </c:pt>
                <c:pt idx="473">
                  <c:v>39744</c:v>
                </c:pt>
                <c:pt idx="474">
                  <c:v>39745</c:v>
                </c:pt>
                <c:pt idx="475">
                  <c:v>39748</c:v>
                </c:pt>
                <c:pt idx="476">
                  <c:v>39749</c:v>
                </c:pt>
                <c:pt idx="477">
                  <c:v>39750</c:v>
                </c:pt>
                <c:pt idx="478">
                  <c:v>39751</c:v>
                </c:pt>
                <c:pt idx="479">
                  <c:v>39752</c:v>
                </c:pt>
                <c:pt idx="480">
                  <c:v>39755</c:v>
                </c:pt>
                <c:pt idx="481">
                  <c:v>39756</c:v>
                </c:pt>
                <c:pt idx="482">
                  <c:v>39757</c:v>
                </c:pt>
                <c:pt idx="483">
                  <c:v>39758</c:v>
                </c:pt>
                <c:pt idx="484">
                  <c:v>39759</c:v>
                </c:pt>
                <c:pt idx="485">
                  <c:v>39762</c:v>
                </c:pt>
                <c:pt idx="486">
                  <c:v>39763</c:v>
                </c:pt>
                <c:pt idx="487">
                  <c:v>39764</c:v>
                </c:pt>
                <c:pt idx="488">
                  <c:v>39765</c:v>
                </c:pt>
                <c:pt idx="489">
                  <c:v>39766</c:v>
                </c:pt>
                <c:pt idx="490">
                  <c:v>39769</c:v>
                </c:pt>
                <c:pt idx="491">
                  <c:v>39770</c:v>
                </c:pt>
                <c:pt idx="492">
                  <c:v>39771</c:v>
                </c:pt>
                <c:pt idx="493">
                  <c:v>39772</c:v>
                </c:pt>
                <c:pt idx="494">
                  <c:v>39773</c:v>
                </c:pt>
                <c:pt idx="495">
                  <c:v>39776</c:v>
                </c:pt>
                <c:pt idx="496">
                  <c:v>39777</c:v>
                </c:pt>
                <c:pt idx="497">
                  <c:v>39778</c:v>
                </c:pt>
                <c:pt idx="498">
                  <c:v>39779</c:v>
                </c:pt>
                <c:pt idx="499">
                  <c:v>39780</c:v>
                </c:pt>
                <c:pt idx="500">
                  <c:v>39783</c:v>
                </c:pt>
                <c:pt idx="501">
                  <c:v>39784</c:v>
                </c:pt>
                <c:pt idx="502">
                  <c:v>39785</c:v>
                </c:pt>
                <c:pt idx="503">
                  <c:v>39786</c:v>
                </c:pt>
                <c:pt idx="504">
                  <c:v>39787</c:v>
                </c:pt>
                <c:pt idx="505">
                  <c:v>39790</c:v>
                </c:pt>
                <c:pt idx="506">
                  <c:v>39791</c:v>
                </c:pt>
                <c:pt idx="507">
                  <c:v>39792</c:v>
                </c:pt>
                <c:pt idx="508">
                  <c:v>39793</c:v>
                </c:pt>
                <c:pt idx="509">
                  <c:v>39794</c:v>
                </c:pt>
                <c:pt idx="510">
                  <c:v>39797</c:v>
                </c:pt>
                <c:pt idx="511">
                  <c:v>39798</c:v>
                </c:pt>
                <c:pt idx="512">
                  <c:v>39799</c:v>
                </c:pt>
                <c:pt idx="513">
                  <c:v>39800</c:v>
                </c:pt>
                <c:pt idx="514">
                  <c:v>39801</c:v>
                </c:pt>
                <c:pt idx="515">
                  <c:v>39804</c:v>
                </c:pt>
                <c:pt idx="516">
                  <c:v>39805</c:v>
                </c:pt>
                <c:pt idx="517">
                  <c:v>39806</c:v>
                </c:pt>
                <c:pt idx="518">
                  <c:v>39807</c:v>
                </c:pt>
                <c:pt idx="519">
                  <c:v>39808</c:v>
                </c:pt>
                <c:pt idx="520">
                  <c:v>39811</c:v>
                </c:pt>
                <c:pt idx="521">
                  <c:v>39812</c:v>
                </c:pt>
                <c:pt idx="522">
                  <c:v>39813</c:v>
                </c:pt>
                <c:pt idx="523">
                  <c:v>39814</c:v>
                </c:pt>
                <c:pt idx="524">
                  <c:v>39815</c:v>
                </c:pt>
                <c:pt idx="525">
                  <c:v>39818</c:v>
                </c:pt>
                <c:pt idx="526">
                  <c:v>39819</c:v>
                </c:pt>
                <c:pt idx="527">
                  <c:v>39820</c:v>
                </c:pt>
                <c:pt idx="528">
                  <c:v>39821</c:v>
                </c:pt>
                <c:pt idx="529">
                  <c:v>39822</c:v>
                </c:pt>
                <c:pt idx="530">
                  <c:v>39825</c:v>
                </c:pt>
                <c:pt idx="531">
                  <c:v>39826</c:v>
                </c:pt>
                <c:pt idx="532">
                  <c:v>39827</c:v>
                </c:pt>
                <c:pt idx="533">
                  <c:v>39828</c:v>
                </c:pt>
                <c:pt idx="534">
                  <c:v>39829</c:v>
                </c:pt>
                <c:pt idx="535">
                  <c:v>39832</c:v>
                </c:pt>
                <c:pt idx="536">
                  <c:v>39833</c:v>
                </c:pt>
                <c:pt idx="537">
                  <c:v>39834</c:v>
                </c:pt>
                <c:pt idx="538">
                  <c:v>39835</c:v>
                </c:pt>
                <c:pt idx="539">
                  <c:v>39836</c:v>
                </c:pt>
                <c:pt idx="540">
                  <c:v>39839</c:v>
                </c:pt>
                <c:pt idx="541">
                  <c:v>39840</c:v>
                </c:pt>
                <c:pt idx="542">
                  <c:v>39841</c:v>
                </c:pt>
                <c:pt idx="543">
                  <c:v>39842</c:v>
                </c:pt>
                <c:pt idx="544">
                  <c:v>39843</c:v>
                </c:pt>
                <c:pt idx="545">
                  <c:v>39846</c:v>
                </c:pt>
                <c:pt idx="546">
                  <c:v>39847</c:v>
                </c:pt>
                <c:pt idx="547">
                  <c:v>39848</c:v>
                </c:pt>
                <c:pt idx="548">
                  <c:v>39849</c:v>
                </c:pt>
                <c:pt idx="549">
                  <c:v>39850</c:v>
                </c:pt>
                <c:pt idx="550">
                  <c:v>39853</c:v>
                </c:pt>
                <c:pt idx="551">
                  <c:v>39854</c:v>
                </c:pt>
                <c:pt idx="552">
                  <c:v>39855</c:v>
                </c:pt>
                <c:pt idx="553">
                  <c:v>39856</c:v>
                </c:pt>
                <c:pt idx="554">
                  <c:v>39857</c:v>
                </c:pt>
                <c:pt idx="555">
                  <c:v>39860</c:v>
                </c:pt>
                <c:pt idx="556">
                  <c:v>39861</c:v>
                </c:pt>
                <c:pt idx="557">
                  <c:v>39862</c:v>
                </c:pt>
                <c:pt idx="558">
                  <c:v>39863</c:v>
                </c:pt>
                <c:pt idx="559">
                  <c:v>39864</c:v>
                </c:pt>
                <c:pt idx="560">
                  <c:v>39867</c:v>
                </c:pt>
                <c:pt idx="561">
                  <c:v>39868</c:v>
                </c:pt>
                <c:pt idx="562">
                  <c:v>39869</c:v>
                </c:pt>
                <c:pt idx="563">
                  <c:v>39870</c:v>
                </c:pt>
                <c:pt idx="564">
                  <c:v>39871</c:v>
                </c:pt>
                <c:pt idx="565">
                  <c:v>39874</c:v>
                </c:pt>
                <c:pt idx="566">
                  <c:v>39875</c:v>
                </c:pt>
                <c:pt idx="567">
                  <c:v>39876</c:v>
                </c:pt>
                <c:pt idx="568">
                  <c:v>39877</c:v>
                </c:pt>
                <c:pt idx="569">
                  <c:v>39878</c:v>
                </c:pt>
                <c:pt idx="570">
                  <c:v>39881</c:v>
                </c:pt>
                <c:pt idx="571">
                  <c:v>39882</c:v>
                </c:pt>
                <c:pt idx="572">
                  <c:v>39883</c:v>
                </c:pt>
                <c:pt idx="573">
                  <c:v>39884</c:v>
                </c:pt>
                <c:pt idx="574">
                  <c:v>39885</c:v>
                </c:pt>
                <c:pt idx="575">
                  <c:v>39888</c:v>
                </c:pt>
                <c:pt idx="576">
                  <c:v>39889</c:v>
                </c:pt>
                <c:pt idx="577">
                  <c:v>39890</c:v>
                </c:pt>
                <c:pt idx="578">
                  <c:v>39891</c:v>
                </c:pt>
                <c:pt idx="579">
                  <c:v>39892</c:v>
                </c:pt>
                <c:pt idx="580">
                  <c:v>39895</c:v>
                </c:pt>
                <c:pt idx="581">
                  <c:v>39896</c:v>
                </c:pt>
                <c:pt idx="582">
                  <c:v>39897</c:v>
                </c:pt>
                <c:pt idx="583">
                  <c:v>39898</c:v>
                </c:pt>
                <c:pt idx="584">
                  <c:v>39899</c:v>
                </c:pt>
                <c:pt idx="585">
                  <c:v>39902</c:v>
                </c:pt>
                <c:pt idx="586">
                  <c:v>39903</c:v>
                </c:pt>
                <c:pt idx="587">
                  <c:v>39904</c:v>
                </c:pt>
                <c:pt idx="588">
                  <c:v>39905</c:v>
                </c:pt>
                <c:pt idx="589">
                  <c:v>39906</c:v>
                </c:pt>
                <c:pt idx="590">
                  <c:v>39909</c:v>
                </c:pt>
                <c:pt idx="591">
                  <c:v>39910</c:v>
                </c:pt>
                <c:pt idx="592">
                  <c:v>39911</c:v>
                </c:pt>
                <c:pt idx="593">
                  <c:v>39912</c:v>
                </c:pt>
                <c:pt idx="594">
                  <c:v>39913</c:v>
                </c:pt>
                <c:pt idx="595">
                  <c:v>39916</c:v>
                </c:pt>
                <c:pt idx="596">
                  <c:v>39917</c:v>
                </c:pt>
                <c:pt idx="597">
                  <c:v>39918</c:v>
                </c:pt>
                <c:pt idx="598">
                  <c:v>39919</c:v>
                </c:pt>
                <c:pt idx="599">
                  <c:v>39920</c:v>
                </c:pt>
                <c:pt idx="600">
                  <c:v>39923</c:v>
                </c:pt>
                <c:pt idx="601">
                  <c:v>39924</c:v>
                </c:pt>
                <c:pt idx="602">
                  <c:v>39925</c:v>
                </c:pt>
                <c:pt idx="603">
                  <c:v>39926</c:v>
                </c:pt>
                <c:pt idx="604">
                  <c:v>39927</c:v>
                </c:pt>
                <c:pt idx="605">
                  <c:v>39930</c:v>
                </c:pt>
                <c:pt idx="606">
                  <c:v>39931</c:v>
                </c:pt>
                <c:pt idx="607">
                  <c:v>39932</c:v>
                </c:pt>
                <c:pt idx="608">
                  <c:v>39933</c:v>
                </c:pt>
                <c:pt idx="609">
                  <c:v>39934</c:v>
                </c:pt>
                <c:pt idx="610">
                  <c:v>39937</c:v>
                </c:pt>
                <c:pt idx="611">
                  <c:v>39938</c:v>
                </c:pt>
                <c:pt idx="612">
                  <c:v>39939</c:v>
                </c:pt>
                <c:pt idx="613">
                  <c:v>39940</c:v>
                </c:pt>
                <c:pt idx="614">
                  <c:v>39941</c:v>
                </c:pt>
                <c:pt idx="615">
                  <c:v>39944</c:v>
                </c:pt>
                <c:pt idx="616">
                  <c:v>39945</c:v>
                </c:pt>
                <c:pt idx="617">
                  <c:v>39946</c:v>
                </c:pt>
                <c:pt idx="618">
                  <c:v>39947</c:v>
                </c:pt>
                <c:pt idx="619">
                  <c:v>39948</c:v>
                </c:pt>
                <c:pt idx="620">
                  <c:v>39951</c:v>
                </c:pt>
                <c:pt idx="621">
                  <c:v>39952</c:v>
                </c:pt>
                <c:pt idx="622">
                  <c:v>39953</c:v>
                </c:pt>
                <c:pt idx="623">
                  <c:v>39954</c:v>
                </c:pt>
                <c:pt idx="624">
                  <c:v>39955</c:v>
                </c:pt>
                <c:pt idx="625">
                  <c:v>39958</c:v>
                </c:pt>
                <c:pt idx="626">
                  <c:v>39959</c:v>
                </c:pt>
                <c:pt idx="627">
                  <c:v>39960</c:v>
                </c:pt>
                <c:pt idx="628">
                  <c:v>39961</c:v>
                </c:pt>
                <c:pt idx="629">
                  <c:v>39962</c:v>
                </c:pt>
                <c:pt idx="630">
                  <c:v>39965</c:v>
                </c:pt>
                <c:pt idx="631">
                  <c:v>39966</c:v>
                </c:pt>
                <c:pt idx="632">
                  <c:v>39967</c:v>
                </c:pt>
                <c:pt idx="633">
                  <c:v>39968</c:v>
                </c:pt>
                <c:pt idx="634">
                  <c:v>39969</c:v>
                </c:pt>
                <c:pt idx="635">
                  <c:v>39972</c:v>
                </c:pt>
                <c:pt idx="636">
                  <c:v>39973</c:v>
                </c:pt>
                <c:pt idx="637">
                  <c:v>39974</c:v>
                </c:pt>
                <c:pt idx="638">
                  <c:v>39975</c:v>
                </c:pt>
                <c:pt idx="639">
                  <c:v>39976</c:v>
                </c:pt>
                <c:pt idx="640">
                  <c:v>39979</c:v>
                </c:pt>
                <c:pt idx="641">
                  <c:v>39980</c:v>
                </c:pt>
                <c:pt idx="642">
                  <c:v>39981</c:v>
                </c:pt>
                <c:pt idx="643">
                  <c:v>39982</c:v>
                </c:pt>
                <c:pt idx="644">
                  <c:v>39983</c:v>
                </c:pt>
                <c:pt idx="645">
                  <c:v>39986</c:v>
                </c:pt>
                <c:pt idx="646">
                  <c:v>39987</c:v>
                </c:pt>
                <c:pt idx="647">
                  <c:v>39988</c:v>
                </c:pt>
                <c:pt idx="648">
                  <c:v>39989</c:v>
                </c:pt>
                <c:pt idx="649">
                  <c:v>39990</c:v>
                </c:pt>
                <c:pt idx="650">
                  <c:v>39993</c:v>
                </c:pt>
                <c:pt idx="651">
                  <c:v>39994</c:v>
                </c:pt>
                <c:pt idx="652">
                  <c:v>39995</c:v>
                </c:pt>
                <c:pt idx="653">
                  <c:v>39996</c:v>
                </c:pt>
                <c:pt idx="654">
                  <c:v>39997</c:v>
                </c:pt>
                <c:pt idx="655">
                  <c:v>40000</c:v>
                </c:pt>
                <c:pt idx="656">
                  <c:v>40001</c:v>
                </c:pt>
                <c:pt idx="657">
                  <c:v>40002</c:v>
                </c:pt>
                <c:pt idx="658">
                  <c:v>40003</c:v>
                </c:pt>
                <c:pt idx="659">
                  <c:v>40004</c:v>
                </c:pt>
                <c:pt idx="660">
                  <c:v>40007</c:v>
                </c:pt>
                <c:pt idx="661">
                  <c:v>40008</c:v>
                </c:pt>
                <c:pt idx="662">
                  <c:v>40009</c:v>
                </c:pt>
                <c:pt idx="663">
                  <c:v>40010</c:v>
                </c:pt>
                <c:pt idx="664">
                  <c:v>40011</c:v>
                </c:pt>
                <c:pt idx="665">
                  <c:v>40014</c:v>
                </c:pt>
                <c:pt idx="666">
                  <c:v>40015</c:v>
                </c:pt>
                <c:pt idx="667">
                  <c:v>40016</c:v>
                </c:pt>
                <c:pt idx="668">
                  <c:v>40017</c:v>
                </c:pt>
                <c:pt idx="669">
                  <c:v>40018</c:v>
                </c:pt>
                <c:pt idx="670">
                  <c:v>40021</c:v>
                </c:pt>
                <c:pt idx="671">
                  <c:v>40022</c:v>
                </c:pt>
                <c:pt idx="672">
                  <c:v>40023</c:v>
                </c:pt>
                <c:pt idx="673">
                  <c:v>40024</c:v>
                </c:pt>
                <c:pt idx="674">
                  <c:v>40025</c:v>
                </c:pt>
                <c:pt idx="675">
                  <c:v>40028</c:v>
                </c:pt>
                <c:pt idx="676">
                  <c:v>40029</c:v>
                </c:pt>
                <c:pt idx="677">
                  <c:v>40030</c:v>
                </c:pt>
                <c:pt idx="678">
                  <c:v>40031</c:v>
                </c:pt>
                <c:pt idx="679">
                  <c:v>40032</c:v>
                </c:pt>
                <c:pt idx="680">
                  <c:v>40035</c:v>
                </c:pt>
                <c:pt idx="681">
                  <c:v>40036</c:v>
                </c:pt>
                <c:pt idx="682">
                  <c:v>40037</c:v>
                </c:pt>
                <c:pt idx="683">
                  <c:v>40038</c:v>
                </c:pt>
                <c:pt idx="684">
                  <c:v>40039</c:v>
                </c:pt>
                <c:pt idx="685">
                  <c:v>40042</c:v>
                </c:pt>
                <c:pt idx="686">
                  <c:v>40043</c:v>
                </c:pt>
                <c:pt idx="687">
                  <c:v>40044</c:v>
                </c:pt>
                <c:pt idx="688">
                  <c:v>40045</c:v>
                </c:pt>
                <c:pt idx="689">
                  <c:v>40046</c:v>
                </c:pt>
                <c:pt idx="690">
                  <c:v>40049</c:v>
                </c:pt>
                <c:pt idx="691">
                  <c:v>40050</c:v>
                </c:pt>
                <c:pt idx="692">
                  <c:v>40051</c:v>
                </c:pt>
                <c:pt idx="693">
                  <c:v>40052</c:v>
                </c:pt>
                <c:pt idx="694">
                  <c:v>40053</c:v>
                </c:pt>
                <c:pt idx="695">
                  <c:v>40056</c:v>
                </c:pt>
                <c:pt idx="696">
                  <c:v>40057</c:v>
                </c:pt>
                <c:pt idx="697">
                  <c:v>40058</c:v>
                </c:pt>
                <c:pt idx="698">
                  <c:v>40059</c:v>
                </c:pt>
                <c:pt idx="699">
                  <c:v>40060</c:v>
                </c:pt>
                <c:pt idx="700">
                  <c:v>40063</c:v>
                </c:pt>
                <c:pt idx="701">
                  <c:v>40064</c:v>
                </c:pt>
                <c:pt idx="702">
                  <c:v>40065</c:v>
                </c:pt>
                <c:pt idx="703">
                  <c:v>40066</c:v>
                </c:pt>
                <c:pt idx="704">
                  <c:v>40067</c:v>
                </c:pt>
                <c:pt idx="705">
                  <c:v>40070</c:v>
                </c:pt>
                <c:pt idx="706">
                  <c:v>40071</c:v>
                </c:pt>
                <c:pt idx="707">
                  <c:v>40072</c:v>
                </c:pt>
                <c:pt idx="708">
                  <c:v>40073</c:v>
                </c:pt>
                <c:pt idx="709">
                  <c:v>40074</c:v>
                </c:pt>
                <c:pt idx="710">
                  <c:v>40077</c:v>
                </c:pt>
                <c:pt idx="711">
                  <c:v>40078</c:v>
                </c:pt>
                <c:pt idx="712">
                  <c:v>40079</c:v>
                </c:pt>
                <c:pt idx="713">
                  <c:v>40080</c:v>
                </c:pt>
                <c:pt idx="714">
                  <c:v>40081</c:v>
                </c:pt>
                <c:pt idx="715">
                  <c:v>40084</c:v>
                </c:pt>
                <c:pt idx="716">
                  <c:v>40085</c:v>
                </c:pt>
                <c:pt idx="717">
                  <c:v>40086</c:v>
                </c:pt>
                <c:pt idx="718">
                  <c:v>40087</c:v>
                </c:pt>
                <c:pt idx="719">
                  <c:v>40088</c:v>
                </c:pt>
                <c:pt idx="720">
                  <c:v>40091</c:v>
                </c:pt>
                <c:pt idx="721">
                  <c:v>40092</c:v>
                </c:pt>
                <c:pt idx="722">
                  <c:v>40093</c:v>
                </c:pt>
                <c:pt idx="723">
                  <c:v>40094</c:v>
                </c:pt>
                <c:pt idx="724">
                  <c:v>40095</c:v>
                </c:pt>
                <c:pt idx="725">
                  <c:v>40098</c:v>
                </c:pt>
                <c:pt idx="726">
                  <c:v>40099</c:v>
                </c:pt>
                <c:pt idx="727">
                  <c:v>40100</c:v>
                </c:pt>
                <c:pt idx="728">
                  <c:v>40101</c:v>
                </c:pt>
                <c:pt idx="729">
                  <c:v>40102</c:v>
                </c:pt>
                <c:pt idx="730">
                  <c:v>40105</c:v>
                </c:pt>
                <c:pt idx="731">
                  <c:v>40106</c:v>
                </c:pt>
                <c:pt idx="732">
                  <c:v>40107</c:v>
                </c:pt>
                <c:pt idx="733">
                  <c:v>40108</c:v>
                </c:pt>
                <c:pt idx="734">
                  <c:v>40109</c:v>
                </c:pt>
                <c:pt idx="735">
                  <c:v>40112</c:v>
                </c:pt>
                <c:pt idx="736">
                  <c:v>40113</c:v>
                </c:pt>
                <c:pt idx="737">
                  <c:v>40114</c:v>
                </c:pt>
                <c:pt idx="738">
                  <c:v>40115</c:v>
                </c:pt>
                <c:pt idx="739">
                  <c:v>40116</c:v>
                </c:pt>
                <c:pt idx="740">
                  <c:v>40119</c:v>
                </c:pt>
                <c:pt idx="741">
                  <c:v>40120</c:v>
                </c:pt>
                <c:pt idx="742">
                  <c:v>40121</c:v>
                </c:pt>
                <c:pt idx="743">
                  <c:v>40122</c:v>
                </c:pt>
                <c:pt idx="744">
                  <c:v>40123</c:v>
                </c:pt>
                <c:pt idx="745">
                  <c:v>40126</c:v>
                </c:pt>
                <c:pt idx="746">
                  <c:v>40127</c:v>
                </c:pt>
                <c:pt idx="747">
                  <c:v>40128</c:v>
                </c:pt>
                <c:pt idx="748">
                  <c:v>40129</c:v>
                </c:pt>
                <c:pt idx="749">
                  <c:v>40130</c:v>
                </c:pt>
                <c:pt idx="750">
                  <c:v>40133</c:v>
                </c:pt>
                <c:pt idx="751">
                  <c:v>40134</c:v>
                </c:pt>
                <c:pt idx="752">
                  <c:v>40135</c:v>
                </c:pt>
                <c:pt idx="753">
                  <c:v>40136</c:v>
                </c:pt>
                <c:pt idx="754">
                  <c:v>40137</c:v>
                </c:pt>
                <c:pt idx="755">
                  <c:v>40140</c:v>
                </c:pt>
                <c:pt idx="756">
                  <c:v>40141</c:v>
                </c:pt>
                <c:pt idx="757">
                  <c:v>40142</c:v>
                </c:pt>
                <c:pt idx="758">
                  <c:v>40143</c:v>
                </c:pt>
                <c:pt idx="759">
                  <c:v>40144</c:v>
                </c:pt>
                <c:pt idx="760">
                  <c:v>40147</c:v>
                </c:pt>
                <c:pt idx="761">
                  <c:v>40148</c:v>
                </c:pt>
                <c:pt idx="762">
                  <c:v>40149</c:v>
                </c:pt>
                <c:pt idx="763">
                  <c:v>40150</c:v>
                </c:pt>
                <c:pt idx="764">
                  <c:v>40151</c:v>
                </c:pt>
                <c:pt idx="765">
                  <c:v>40154</c:v>
                </c:pt>
                <c:pt idx="766">
                  <c:v>40155</c:v>
                </c:pt>
                <c:pt idx="767">
                  <c:v>40156</c:v>
                </c:pt>
                <c:pt idx="768">
                  <c:v>40157</c:v>
                </c:pt>
                <c:pt idx="769">
                  <c:v>40158</c:v>
                </c:pt>
                <c:pt idx="770">
                  <c:v>40161</c:v>
                </c:pt>
                <c:pt idx="771">
                  <c:v>40162</c:v>
                </c:pt>
                <c:pt idx="772">
                  <c:v>40163</c:v>
                </c:pt>
                <c:pt idx="773">
                  <c:v>40164</c:v>
                </c:pt>
                <c:pt idx="774">
                  <c:v>40165</c:v>
                </c:pt>
                <c:pt idx="775">
                  <c:v>40168</c:v>
                </c:pt>
                <c:pt idx="776">
                  <c:v>40169</c:v>
                </c:pt>
                <c:pt idx="777">
                  <c:v>40170</c:v>
                </c:pt>
                <c:pt idx="778">
                  <c:v>40171</c:v>
                </c:pt>
                <c:pt idx="779">
                  <c:v>40172</c:v>
                </c:pt>
                <c:pt idx="780">
                  <c:v>40175</c:v>
                </c:pt>
                <c:pt idx="781">
                  <c:v>40176</c:v>
                </c:pt>
                <c:pt idx="782">
                  <c:v>40177</c:v>
                </c:pt>
                <c:pt idx="783">
                  <c:v>40178</c:v>
                </c:pt>
                <c:pt idx="784">
                  <c:v>40179</c:v>
                </c:pt>
                <c:pt idx="785">
                  <c:v>40182</c:v>
                </c:pt>
                <c:pt idx="786">
                  <c:v>40183</c:v>
                </c:pt>
                <c:pt idx="787">
                  <c:v>40184</c:v>
                </c:pt>
                <c:pt idx="788">
                  <c:v>40185</c:v>
                </c:pt>
                <c:pt idx="789">
                  <c:v>40186</c:v>
                </c:pt>
                <c:pt idx="790">
                  <c:v>40189</c:v>
                </c:pt>
                <c:pt idx="791">
                  <c:v>40190</c:v>
                </c:pt>
                <c:pt idx="792">
                  <c:v>40191</c:v>
                </c:pt>
                <c:pt idx="793">
                  <c:v>40192</c:v>
                </c:pt>
                <c:pt idx="794">
                  <c:v>40193</c:v>
                </c:pt>
                <c:pt idx="795">
                  <c:v>40196</c:v>
                </c:pt>
                <c:pt idx="796">
                  <c:v>40197</c:v>
                </c:pt>
                <c:pt idx="797">
                  <c:v>40198</c:v>
                </c:pt>
                <c:pt idx="798">
                  <c:v>40199</c:v>
                </c:pt>
                <c:pt idx="799">
                  <c:v>40200</c:v>
                </c:pt>
                <c:pt idx="800">
                  <c:v>40203</c:v>
                </c:pt>
                <c:pt idx="801">
                  <c:v>40204</c:v>
                </c:pt>
                <c:pt idx="802">
                  <c:v>40205</c:v>
                </c:pt>
                <c:pt idx="803">
                  <c:v>40206</c:v>
                </c:pt>
                <c:pt idx="804">
                  <c:v>40207</c:v>
                </c:pt>
                <c:pt idx="805">
                  <c:v>40210</c:v>
                </c:pt>
                <c:pt idx="806">
                  <c:v>40211</c:v>
                </c:pt>
                <c:pt idx="807">
                  <c:v>40212</c:v>
                </c:pt>
                <c:pt idx="808">
                  <c:v>40213</c:v>
                </c:pt>
                <c:pt idx="809">
                  <c:v>40214</c:v>
                </c:pt>
                <c:pt idx="810">
                  <c:v>40217</c:v>
                </c:pt>
                <c:pt idx="811">
                  <c:v>40218</c:v>
                </c:pt>
                <c:pt idx="812">
                  <c:v>40219</c:v>
                </c:pt>
                <c:pt idx="813">
                  <c:v>40220</c:v>
                </c:pt>
                <c:pt idx="814">
                  <c:v>40221</c:v>
                </c:pt>
                <c:pt idx="815">
                  <c:v>40224</c:v>
                </c:pt>
                <c:pt idx="816">
                  <c:v>40225</c:v>
                </c:pt>
                <c:pt idx="817">
                  <c:v>40226</c:v>
                </c:pt>
                <c:pt idx="818">
                  <c:v>40227</c:v>
                </c:pt>
                <c:pt idx="819">
                  <c:v>40228</c:v>
                </c:pt>
                <c:pt idx="820">
                  <c:v>40231</c:v>
                </c:pt>
                <c:pt idx="821">
                  <c:v>40232</c:v>
                </c:pt>
                <c:pt idx="822">
                  <c:v>40233</c:v>
                </c:pt>
                <c:pt idx="823">
                  <c:v>40234</c:v>
                </c:pt>
                <c:pt idx="824">
                  <c:v>40235</c:v>
                </c:pt>
                <c:pt idx="825">
                  <c:v>40238</c:v>
                </c:pt>
                <c:pt idx="826">
                  <c:v>40239</c:v>
                </c:pt>
                <c:pt idx="827">
                  <c:v>40240</c:v>
                </c:pt>
                <c:pt idx="828">
                  <c:v>40241</c:v>
                </c:pt>
                <c:pt idx="829">
                  <c:v>40242</c:v>
                </c:pt>
                <c:pt idx="830">
                  <c:v>40245</c:v>
                </c:pt>
                <c:pt idx="831">
                  <c:v>40246</c:v>
                </c:pt>
                <c:pt idx="832">
                  <c:v>40247</c:v>
                </c:pt>
                <c:pt idx="833">
                  <c:v>40248</c:v>
                </c:pt>
                <c:pt idx="834">
                  <c:v>40249</c:v>
                </c:pt>
                <c:pt idx="835">
                  <c:v>40252</c:v>
                </c:pt>
                <c:pt idx="836">
                  <c:v>40253</c:v>
                </c:pt>
                <c:pt idx="837">
                  <c:v>40254</c:v>
                </c:pt>
                <c:pt idx="838">
                  <c:v>40255</c:v>
                </c:pt>
                <c:pt idx="839">
                  <c:v>40256</c:v>
                </c:pt>
                <c:pt idx="840">
                  <c:v>40259</c:v>
                </c:pt>
                <c:pt idx="841">
                  <c:v>40260</c:v>
                </c:pt>
                <c:pt idx="842">
                  <c:v>40261</c:v>
                </c:pt>
                <c:pt idx="843">
                  <c:v>40262</c:v>
                </c:pt>
                <c:pt idx="844">
                  <c:v>40263</c:v>
                </c:pt>
                <c:pt idx="845">
                  <c:v>40266</c:v>
                </c:pt>
                <c:pt idx="846">
                  <c:v>40267</c:v>
                </c:pt>
                <c:pt idx="847">
                  <c:v>40268</c:v>
                </c:pt>
                <c:pt idx="848">
                  <c:v>40269</c:v>
                </c:pt>
                <c:pt idx="849">
                  <c:v>40270</c:v>
                </c:pt>
                <c:pt idx="850">
                  <c:v>40273</c:v>
                </c:pt>
                <c:pt idx="851">
                  <c:v>40274</c:v>
                </c:pt>
                <c:pt idx="852">
                  <c:v>40275</c:v>
                </c:pt>
                <c:pt idx="853">
                  <c:v>40276</c:v>
                </c:pt>
                <c:pt idx="854">
                  <c:v>40277</c:v>
                </c:pt>
                <c:pt idx="855">
                  <c:v>40280</c:v>
                </c:pt>
                <c:pt idx="856">
                  <c:v>40281</c:v>
                </c:pt>
                <c:pt idx="857">
                  <c:v>40282</c:v>
                </c:pt>
                <c:pt idx="858">
                  <c:v>40283</c:v>
                </c:pt>
                <c:pt idx="859">
                  <c:v>40284</c:v>
                </c:pt>
                <c:pt idx="860">
                  <c:v>40287</c:v>
                </c:pt>
                <c:pt idx="861">
                  <c:v>40288</c:v>
                </c:pt>
                <c:pt idx="862">
                  <c:v>40289</c:v>
                </c:pt>
                <c:pt idx="863">
                  <c:v>40290</c:v>
                </c:pt>
                <c:pt idx="864">
                  <c:v>40291</c:v>
                </c:pt>
                <c:pt idx="865">
                  <c:v>40294</c:v>
                </c:pt>
                <c:pt idx="866">
                  <c:v>40295</c:v>
                </c:pt>
                <c:pt idx="867">
                  <c:v>40296</c:v>
                </c:pt>
                <c:pt idx="868">
                  <c:v>40297</c:v>
                </c:pt>
                <c:pt idx="869">
                  <c:v>40298</c:v>
                </c:pt>
                <c:pt idx="870">
                  <c:v>40301</c:v>
                </c:pt>
                <c:pt idx="871">
                  <c:v>40302</c:v>
                </c:pt>
                <c:pt idx="872">
                  <c:v>40303</c:v>
                </c:pt>
                <c:pt idx="873">
                  <c:v>40304</c:v>
                </c:pt>
                <c:pt idx="874">
                  <c:v>40305</c:v>
                </c:pt>
                <c:pt idx="875">
                  <c:v>40308</c:v>
                </c:pt>
                <c:pt idx="876">
                  <c:v>40309</c:v>
                </c:pt>
                <c:pt idx="877">
                  <c:v>40310</c:v>
                </c:pt>
                <c:pt idx="878">
                  <c:v>40311</c:v>
                </c:pt>
                <c:pt idx="879">
                  <c:v>40312</c:v>
                </c:pt>
                <c:pt idx="880">
                  <c:v>40315</c:v>
                </c:pt>
                <c:pt idx="881">
                  <c:v>40316</c:v>
                </c:pt>
                <c:pt idx="882">
                  <c:v>40317</c:v>
                </c:pt>
                <c:pt idx="883">
                  <c:v>40318</c:v>
                </c:pt>
                <c:pt idx="884">
                  <c:v>40319</c:v>
                </c:pt>
                <c:pt idx="885">
                  <c:v>40322</c:v>
                </c:pt>
                <c:pt idx="886">
                  <c:v>40323</c:v>
                </c:pt>
                <c:pt idx="887">
                  <c:v>40324</c:v>
                </c:pt>
                <c:pt idx="888">
                  <c:v>40325</c:v>
                </c:pt>
                <c:pt idx="889">
                  <c:v>40326</c:v>
                </c:pt>
                <c:pt idx="890">
                  <c:v>40329</c:v>
                </c:pt>
                <c:pt idx="891">
                  <c:v>40330</c:v>
                </c:pt>
                <c:pt idx="892">
                  <c:v>40331</c:v>
                </c:pt>
                <c:pt idx="893">
                  <c:v>40332</c:v>
                </c:pt>
                <c:pt idx="894">
                  <c:v>40333</c:v>
                </c:pt>
                <c:pt idx="895">
                  <c:v>40336</c:v>
                </c:pt>
                <c:pt idx="896">
                  <c:v>40337</c:v>
                </c:pt>
                <c:pt idx="897">
                  <c:v>40338</c:v>
                </c:pt>
                <c:pt idx="898">
                  <c:v>40339</c:v>
                </c:pt>
                <c:pt idx="899">
                  <c:v>40340</c:v>
                </c:pt>
                <c:pt idx="900">
                  <c:v>40343</c:v>
                </c:pt>
                <c:pt idx="901">
                  <c:v>40344</c:v>
                </c:pt>
                <c:pt idx="902">
                  <c:v>40345</c:v>
                </c:pt>
                <c:pt idx="903">
                  <c:v>40346</c:v>
                </c:pt>
                <c:pt idx="904">
                  <c:v>40347</c:v>
                </c:pt>
                <c:pt idx="905">
                  <c:v>40350</c:v>
                </c:pt>
                <c:pt idx="906">
                  <c:v>40351</c:v>
                </c:pt>
                <c:pt idx="907">
                  <c:v>40352</c:v>
                </c:pt>
                <c:pt idx="908">
                  <c:v>40353</c:v>
                </c:pt>
                <c:pt idx="909">
                  <c:v>40354</c:v>
                </c:pt>
                <c:pt idx="910">
                  <c:v>40357</c:v>
                </c:pt>
                <c:pt idx="911">
                  <c:v>40358</c:v>
                </c:pt>
                <c:pt idx="912">
                  <c:v>40359</c:v>
                </c:pt>
                <c:pt idx="913">
                  <c:v>40360</c:v>
                </c:pt>
                <c:pt idx="914">
                  <c:v>40361</c:v>
                </c:pt>
                <c:pt idx="915">
                  <c:v>40364</c:v>
                </c:pt>
                <c:pt idx="916">
                  <c:v>40365</c:v>
                </c:pt>
                <c:pt idx="917">
                  <c:v>40366</c:v>
                </c:pt>
                <c:pt idx="918">
                  <c:v>40367</c:v>
                </c:pt>
                <c:pt idx="919">
                  <c:v>40368</c:v>
                </c:pt>
                <c:pt idx="920">
                  <c:v>40371</c:v>
                </c:pt>
                <c:pt idx="921">
                  <c:v>40372</c:v>
                </c:pt>
                <c:pt idx="922">
                  <c:v>40373</c:v>
                </c:pt>
                <c:pt idx="923">
                  <c:v>40374</c:v>
                </c:pt>
                <c:pt idx="924">
                  <c:v>40375</c:v>
                </c:pt>
                <c:pt idx="925">
                  <c:v>40378</c:v>
                </c:pt>
                <c:pt idx="926">
                  <c:v>40379</c:v>
                </c:pt>
                <c:pt idx="927">
                  <c:v>40380</c:v>
                </c:pt>
                <c:pt idx="928">
                  <c:v>40381</c:v>
                </c:pt>
                <c:pt idx="929">
                  <c:v>40382</c:v>
                </c:pt>
                <c:pt idx="930">
                  <c:v>40385</c:v>
                </c:pt>
                <c:pt idx="931">
                  <c:v>40386</c:v>
                </c:pt>
                <c:pt idx="932">
                  <c:v>40387</c:v>
                </c:pt>
                <c:pt idx="933">
                  <c:v>40388</c:v>
                </c:pt>
                <c:pt idx="934">
                  <c:v>40389</c:v>
                </c:pt>
                <c:pt idx="935">
                  <c:v>40392</c:v>
                </c:pt>
                <c:pt idx="936">
                  <c:v>40393</c:v>
                </c:pt>
                <c:pt idx="937">
                  <c:v>40394</c:v>
                </c:pt>
                <c:pt idx="938">
                  <c:v>40395</c:v>
                </c:pt>
                <c:pt idx="939">
                  <c:v>40396</c:v>
                </c:pt>
                <c:pt idx="940">
                  <c:v>40399</c:v>
                </c:pt>
                <c:pt idx="941">
                  <c:v>40400</c:v>
                </c:pt>
                <c:pt idx="942">
                  <c:v>40401</c:v>
                </c:pt>
                <c:pt idx="943">
                  <c:v>40402</c:v>
                </c:pt>
                <c:pt idx="944">
                  <c:v>40403</c:v>
                </c:pt>
                <c:pt idx="945">
                  <c:v>40406</c:v>
                </c:pt>
                <c:pt idx="946">
                  <c:v>40407</c:v>
                </c:pt>
                <c:pt idx="947">
                  <c:v>40408</c:v>
                </c:pt>
                <c:pt idx="948">
                  <c:v>40409</c:v>
                </c:pt>
                <c:pt idx="949">
                  <c:v>40410</c:v>
                </c:pt>
                <c:pt idx="950">
                  <c:v>40413</c:v>
                </c:pt>
                <c:pt idx="951">
                  <c:v>40414</c:v>
                </c:pt>
                <c:pt idx="952">
                  <c:v>40415</c:v>
                </c:pt>
                <c:pt idx="953">
                  <c:v>40416</c:v>
                </c:pt>
                <c:pt idx="954">
                  <c:v>40417</c:v>
                </c:pt>
                <c:pt idx="955">
                  <c:v>40420</c:v>
                </c:pt>
                <c:pt idx="956">
                  <c:v>40421</c:v>
                </c:pt>
                <c:pt idx="957">
                  <c:v>40422</c:v>
                </c:pt>
                <c:pt idx="958">
                  <c:v>40423</c:v>
                </c:pt>
                <c:pt idx="959">
                  <c:v>40424</c:v>
                </c:pt>
                <c:pt idx="960">
                  <c:v>40427</c:v>
                </c:pt>
                <c:pt idx="961">
                  <c:v>40428</c:v>
                </c:pt>
                <c:pt idx="962">
                  <c:v>40429</c:v>
                </c:pt>
                <c:pt idx="963">
                  <c:v>40430</c:v>
                </c:pt>
                <c:pt idx="964">
                  <c:v>40431</c:v>
                </c:pt>
                <c:pt idx="965">
                  <c:v>40434</c:v>
                </c:pt>
                <c:pt idx="966">
                  <c:v>40435</c:v>
                </c:pt>
                <c:pt idx="967">
                  <c:v>40436</c:v>
                </c:pt>
                <c:pt idx="968">
                  <c:v>40437</c:v>
                </c:pt>
                <c:pt idx="969">
                  <c:v>40438</c:v>
                </c:pt>
                <c:pt idx="970">
                  <c:v>40441</c:v>
                </c:pt>
                <c:pt idx="971">
                  <c:v>40442</c:v>
                </c:pt>
                <c:pt idx="972">
                  <c:v>40443</c:v>
                </c:pt>
                <c:pt idx="973">
                  <c:v>40444</c:v>
                </c:pt>
                <c:pt idx="974">
                  <c:v>40445</c:v>
                </c:pt>
                <c:pt idx="975">
                  <c:v>40448</c:v>
                </c:pt>
                <c:pt idx="976">
                  <c:v>40449</c:v>
                </c:pt>
                <c:pt idx="977">
                  <c:v>40450</c:v>
                </c:pt>
                <c:pt idx="978">
                  <c:v>40451</c:v>
                </c:pt>
                <c:pt idx="979">
                  <c:v>40452</c:v>
                </c:pt>
                <c:pt idx="980">
                  <c:v>40455</c:v>
                </c:pt>
                <c:pt idx="981">
                  <c:v>40456</c:v>
                </c:pt>
                <c:pt idx="982">
                  <c:v>40457</c:v>
                </c:pt>
                <c:pt idx="983">
                  <c:v>40458</c:v>
                </c:pt>
                <c:pt idx="984">
                  <c:v>40459</c:v>
                </c:pt>
                <c:pt idx="985">
                  <c:v>40462</c:v>
                </c:pt>
                <c:pt idx="986">
                  <c:v>40463</c:v>
                </c:pt>
                <c:pt idx="987">
                  <c:v>40464</c:v>
                </c:pt>
                <c:pt idx="988">
                  <c:v>40465</c:v>
                </c:pt>
                <c:pt idx="989">
                  <c:v>40466</c:v>
                </c:pt>
                <c:pt idx="990">
                  <c:v>40469</c:v>
                </c:pt>
                <c:pt idx="991">
                  <c:v>40470</c:v>
                </c:pt>
                <c:pt idx="992">
                  <c:v>40471</c:v>
                </c:pt>
                <c:pt idx="993">
                  <c:v>40472</c:v>
                </c:pt>
                <c:pt idx="994">
                  <c:v>40473</c:v>
                </c:pt>
                <c:pt idx="995">
                  <c:v>40476</c:v>
                </c:pt>
                <c:pt idx="996">
                  <c:v>40477</c:v>
                </c:pt>
                <c:pt idx="997">
                  <c:v>40478</c:v>
                </c:pt>
                <c:pt idx="998">
                  <c:v>40479</c:v>
                </c:pt>
                <c:pt idx="999">
                  <c:v>40480</c:v>
                </c:pt>
                <c:pt idx="1000">
                  <c:v>40483</c:v>
                </c:pt>
                <c:pt idx="1001">
                  <c:v>40484</c:v>
                </c:pt>
                <c:pt idx="1002">
                  <c:v>40485</c:v>
                </c:pt>
                <c:pt idx="1003">
                  <c:v>40486</c:v>
                </c:pt>
                <c:pt idx="1004">
                  <c:v>40487</c:v>
                </c:pt>
                <c:pt idx="1005">
                  <c:v>40490</c:v>
                </c:pt>
                <c:pt idx="1006">
                  <c:v>40491</c:v>
                </c:pt>
                <c:pt idx="1007">
                  <c:v>40492</c:v>
                </c:pt>
                <c:pt idx="1008">
                  <c:v>40493</c:v>
                </c:pt>
                <c:pt idx="1009">
                  <c:v>40494</c:v>
                </c:pt>
                <c:pt idx="1010">
                  <c:v>40497</c:v>
                </c:pt>
                <c:pt idx="1011">
                  <c:v>40498</c:v>
                </c:pt>
                <c:pt idx="1012">
                  <c:v>40499</c:v>
                </c:pt>
                <c:pt idx="1013">
                  <c:v>40500</c:v>
                </c:pt>
                <c:pt idx="1014">
                  <c:v>40501</c:v>
                </c:pt>
                <c:pt idx="1015">
                  <c:v>40504</c:v>
                </c:pt>
                <c:pt idx="1016">
                  <c:v>40505</c:v>
                </c:pt>
                <c:pt idx="1017">
                  <c:v>40506</c:v>
                </c:pt>
                <c:pt idx="1018">
                  <c:v>40507</c:v>
                </c:pt>
                <c:pt idx="1019">
                  <c:v>40508</c:v>
                </c:pt>
                <c:pt idx="1020">
                  <c:v>40511</c:v>
                </c:pt>
                <c:pt idx="1021">
                  <c:v>40512</c:v>
                </c:pt>
                <c:pt idx="1022">
                  <c:v>40513</c:v>
                </c:pt>
                <c:pt idx="1023">
                  <c:v>40514</c:v>
                </c:pt>
                <c:pt idx="1024">
                  <c:v>40515</c:v>
                </c:pt>
                <c:pt idx="1025">
                  <c:v>40518</c:v>
                </c:pt>
                <c:pt idx="1026">
                  <c:v>40519</c:v>
                </c:pt>
                <c:pt idx="1027">
                  <c:v>40520</c:v>
                </c:pt>
                <c:pt idx="1028">
                  <c:v>40521</c:v>
                </c:pt>
                <c:pt idx="1029">
                  <c:v>40522</c:v>
                </c:pt>
                <c:pt idx="1030">
                  <c:v>40525</c:v>
                </c:pt>
                <c:pt idx="1031">
                  <c:v>40526</c:v>
                </c:pt>
                <c:pt idx="1032">
                  <c:v>40527</c:v>
                </c:pt>
                <c:pt idx="1033">
                  <c:v>40528</c:v>
                </c:pt>
                <c:pt idx="1034">
                  <c:v>40529</c:v>
                </c:pt>
                <c:pt idx="1035">
                  <c:v>40532</c:v>
                </c:pt>
                <c:pt idx="1036">
                  <c:v>40533</c:v>
                </c:pt>
                <c:pt idx="1037">
                  <c:v>40534</c:v>
                </c:pt>
                <c:pt idx="1038">
                  <c:v>40535</c:v>
                </c:pt>
                <c:pt idx="1039">
                  <c:v>40536</c:v>
                </c:pt>
                <c:pt idx="1040">
                  <c:v>40539</c:v>
                </c:pt>
                <c:pt idx="1041">
                  <c:v>40540</c:v>
                </c:pt>
                <c:pt idx="1042">
                  <c:v>40541</c:v>
                </c:pt>
                <c:pt idx="1043">
                  <c:v>40542</c:v>
                </c:pt>
                <c:pt idx="1044">
                  <c:v>40543</c:v>
                </c:pt>
                <c:pt idx="1045">
                  <c:v>40546</c:v>
                </c:pt>
                <c:pt idx="1046">
                  <c:v>40547</c:v>
                </c:pt>
                <c:pt idx="1047">
                  <c:v>40548</c:v>
                </c:pt>
                <c:pt idx="1048">
                  <c:v>40549</c:v>
                </c:pt>
                <c:pt idx="1049">
                  <c:v>40550</c:v>
                </c:pt>
                <c:pt idx="1050">
                  <c:v>40553</c:v>
                </c:pt>
                <c:pt idx="1051">
                  <c:v>40554</c:v>
                </c:pt>
                <c:pt idx="1052">
                  <c:v>40555</c:v>
                </c:pt>
                <c:pt idx="1053">
                  <c:v>40556</c:v>
                </c:pt>
                <c:pt idx="1054">
                  <c:v>40557</c:v>
                </c:pt>
                <c:pt idx="1055">
                  <c:v>40560</c:v>
                </c:pt>
                <c:pt idx="1056">
                  <c:v>40561</c:v>
                </c:pt>
                <c:pt idx="1057">
                  <c:v>40562</c:v>
                </c:pt>
                <c:pt idx="1058">
                  <c:v>40563</c:v>
                </c:pt>
                <c:pt idx="1059">
                  <c:v>40564</c:v>
                </c:pt>
                <c:pt idx="1060">
                  <c:v>40567</c:v>
                </c:pt>
                <c:pt idx="1061">
                  <c:v>40568</c:v>
                </c:pt>
                <c:pt idx="1062">
                  <c:v>40569</c:v>
                </c:pt>
                <c:pt idx="1063">
                  <c:v>40570</c:v>
                </c:pt>
                <c:pt idx="1064">
                  <c:v>40571</c:v>
                </c:pt>
                <c:pt idx="1065">
                  <c:v>40574</c:v>
                </c:pt>
                <c:pt idx="1066">
                  <c:v>40575</c:v>
                </c:pt>
                <c:pt idx="1067">
                  <c:v>40576</c:v>
                </c:pt>
                <c:pt idx="1068">
                  <c:v>40577</c:v>
                </c:pt>
                <c:pt idx="1069">
                  <c:v>40578</c:v>
                </c:pt>
                <c:pt idx="1070">
                  <c:v>40581</c:v>
                </c:pt>
                <c:pt idx="1071">
                  <c:v>40582</c:v>
                </c:pt>
                <c:pt idx="1072">
                  <c:v>40583</c:v>
                </c:pt>
                <c:pt idx="1073">
                  <c:v>40584</c:v>
                </c:pt>
                <c:pt idx="1074">
                  <c:v>40585</c:v>
                </c:pt>
                <c:pt idx="1075">
                  <c:v>40588</c:v>
                </c:pt>
                <c:pt idx="1076">
                  <c:v>40589</c:v>
                </c:pt>
                <c:pt idx="1077">
                  <c:v>40590</c:v>
                </c:pt>
                <c:pt idx="1078">
                  <c:v>40591</c:v>
                </c:pt>
                <c:pt idx="1079">
                  <c:v>40592</c:v>
                </c:pt>
                <c:pt idx="1080">
                  <c:v>40595</c:v>
                </c:pt>
                <c:pt idx="1081">
                  <c:v>40596</c:v>
                </c:pt>
                <c:pt idx="1082">
                  <c:v>40597</c:v>
                </c:pt>
                <c:pt idx="1083">
                  <c:v>40598</c:v>
                </c:pt>
                <c:pt idx="1084">
                  <c:v>40599</c:v>
                </c:pt>
                <c:pt idx="1085">
                  <c:v>40602</c:v>
                </c:pt>
                <c:pt idx="1086">
                  <c:v>40603</c:v>
                </c:pt>
                <c:pt idx="1087">
                  <c:v>40604</c:v>
                </c:pt>
                <c:pt idx="1088">
                  <c:v>40605</c:v>
                </c:pt>
                <c:pt idx="1089">
                  <c:v>40606</c:v>
                </c:pt>
                <c:pt idx="1090">
                  <c:v>40609</c:v>
                </c:pt>
                <c:pt idx="1091">
                  <c:v>40610</c:v>
                </c:pt>
                <c:pt idx="1092">
                  <c:v>40611</c:v>
                </c:pt>
                <c:pt idx="1093">
                  <c:v>40612</c:v>
                </c:pt>
                <c:pt idx="1094">
                  <c:v>40613</c:v>
                </c:pt>
                <c:pt idx="1095">
                  <c:v>40616</c:v>
                </c:pt>
                <c:pt idx="1096">
                  <c:v>40617</c:v>
                </c:pt>
                <c:pt idx="1097">
                  <c:v>40618</c:v>
                </c:pt>
                <c:pt idx="1098">
                  <c:v>40619</c:v>
                </c:pt>
                <c:pt idx="1099">
                  <c:v>40620</c:v>
                </c:pt>
                <c:pt idx="1100">
                  <c:v>40623</c:v>
                </c:pt>
                <c:pt idx="1101">
                  <c:v>40624</c:v>
                </c:pt>
                <c:pt idx="1102">
                  <c:v>40625</c:v>
                </c:pt>
                <c:pt idx="1103">
                  <c:v>40626</c:v>
                </c:pt>
                <c:pt idx="1104">
                  <c:v>40627</c:v>
                </c:pt>
                <c:pt idx="1105">
                  <c:v>40630</c:v>
                </c:pt>
                <c:pt idx="1106">
                  <c:v>40631</c:v>
                </c:pt>
                <c:pt idx="1107">
                  <c:v>40632</c:v>
                </c:pt>
                <c:pt idx="1108">
                  <c:v>40633</c:v>
                </c:pt>
                <c:pt idx="1109">
                  <c:v>40634</c:v>
                </c:pt>
                <c:pt idx="1110">
                  <c:v>40637</c:v>
                </c:pt>
                <c:pt idx="1111">
                  <c:v>40638</c:v>
                </c:pt>
                <c:pt idx="1112">
                  <c:v>40639</c:v>
                </c:pt>
                <c:pt idx="1113">
                  <c:v>40640</c:v>
                </c:pt>
                <c:pt idx="1114">
                  <c:v>40641</c:v>
                </c:pt>
                <c:pt idx="1115">
                  <c:v>40644</c:v>
                </c:pt>
                <c:pt idx="1116">
                  <c:v>40645</c:v>
                </c:pt>
                <c:pt idx="1117">
                  <c:v>40646</c:v>
                </c:pt>
                <c:pt idx="1118">
                  <c:v>40647</c:v>
                </c:pt>
                <c:pt idx="1119">
                  <c:v>40648</c:v>
                </c:pt>
                <c:pt idx="1120">
                  <c:v>40651</c:v>
                </c:pt>
                <c:pt idx="1121">
                  <c:v>40652</c:v>
                </c:pt>
                <c:pt idx="1122">
                  <c:v>40653</c:v>
                </c:pt>
                <c:pt idx="1123">
                  <c:v>40654</c:v>
                </c:pt>
                <c:pt idx="1124">
                  <c:v>40655</c:v>
                </c:pt>
                <c:pt idx="1125">
                  <c:v>40658</c:v>
                </c:pt>
                <c:pt idx="1126">
                  <c:v>40659</c:v>
                </c:pt>
                <c:pt idx="1127">
                  <c:v>40660</c:v>
                </c:pt>
                <c:pt idx="1128">
                  <c:v>40661</c:v>
                </c:pt>
                <c:pt idx="1129">
                  <c:v>40662</c:v>
                </c:pt>
                <c:pt idx="1130">
                  <c:v>40665</c:v>
                </c:pt>
                <c:pt idx="1131">
                  <c:v>40666</c:v>
                </c:pt>
                <c:pt idx="1132">
                  <c:v>40667</c:v>
                </c:pt>
                <c:pt idx="1133">
                  <c:v>40668</c:v>
                </c:pt>
                <c:pt idx="1134">
                  <c:v>40669</c:v>
                </c:pt>
                <c:pt idx="1135">
                  <c:v>40672</c:v>
                </c:pt>
                <c:pt idx="1136">
                  <c:v>40673</c:v>
                </c:pt>
                <c:pt idx="1137">
                  <c:v>40674</c:v>
                </c:pt>
                <c:pt idx="1138">
                  <c:v>40675</c:v>
                </c:pt>
                <c:pt idx="1139">
                  <c:v>40676</c:v>
                </c:pt>
                <c:pt idx="1140">
                  <c:v>40679</c:v>
                </c:pt>
                <c:pt idx="1141">
                  <c:v>40680</c:v>
                </c:pt>
                <c:pt idx="1142">
                  <c:v>40681</c:v>
                </c:pt>
                <c:pt idx="1143">
                  <c:v>40682</c:v>
                </c:pt>
                <c:pt idx="1144">
                  <c:v>40683</c:v>
                </c:pt>
                <c:pt idx="1145">
                  <c:v>40686</c:v>
                </c:pt>
                <c:pt idx="1146">
                  <c:v>40687</c:v>
                </c:pt>
                <c:pt idx="1147">
                  <c:v>40688</c:v>
                </c:pt>
                <c:pt idx="1148">
                  <c:v>40689</c:v>
                </c:pt>
                <c:pt idx="1149">
                  <c:v>40690</c:v>
                </c:pt>
                <c:pt idx="1150">
                  <c:v>40693</c:v>
                </c:pt>
                <c:pt idx="1151">
                  <c:v>40694</c:v>
                </c:pt>
                <c:pt idx="1152">
                  <c:v>40695</c:v>
                </c:pt>
                <c:pt idx="1153">
                  <c:v>40696</c:v>
                </c:pt>
                <c:pt idx="1154">
                  <c:v>40697</c:v>
                </c:pt>
                <c:pt idx="1155">
                  <c:v>40700</c:v>
                </c:pt>
                <c:pt idx="1156">
                  <c:v>40701</c:v>
                </c:pt>
                <c:pt idx="1157">
                  <c:v>40702</c:v>
                </c:pt>
                <c:pt idx="1158">
                  <c:v>40703</c:v>
                </c:pt>
                <c:pt idx="1159">
                  <c:v>40704</c:v>
                </c:pt>
                <c:pt idx="1160">
                  <c:v>40707</c:v>
                </c:pt>
                <c:pt idx="1161">
                  <c:v>40708</c:v>
                </c:pt>
                <c:pt idx="1162">
                  <c:v>40709</c:v>
                </c:pt>
                <c:pt idx="1163">
                  <c:v>40710</c:v>
                </c:pt>
                <c:pt idx="1164">
                  <c:v>40711</c:v>
                </c:pt>
                <c:pt idx="1165">
                  <c:v>40714</c:v>
                </c:pt>
                <c:pt idx="1166">
                  <c:v>40715</c:v>
                </c:pt>
                <c:pt idx="1167">
                  <c:v>40716</c:v>
                </c:pt>
                <c:pt idx="1168">
                  <c:v>40717</c:v>
                </c:pt>
                <c:pt idx="1169">
                  <c:v>40718</c:v>
                </c:pt>
                <c:pt idx="1170">
                  <c:v>40721</c:v>
                </c:pt>
                <c:pt idx="1171">
                  <c:v>40722</c:v>
                </c:pt>
                <c:pt idx="1172">
                  <c:v>40723</c:v>
                </c:pt>
                <c:pt idx="1173">
                  <c:v>40724</c:v>
                </c:pt>
                <c:pt idx="1174">
                  <c:v>40725</c:v>
                </c:pt>
                <c:pt idx="1175">
                  <c:v>40728</c:v>
                </c:pt>
                <c:pt idx="1176">
                  <c:v>40729</c:v>
                </c:pt>
                <c:pt idx="1177">
                  <c:v>40730</c:v>
                </c:pt>
                <c:pt idx="1178">
                  <c:v>40731</c:v>
                </c:pt>
                <c:pt idx="1179">
                  <c:v>40732</c:v>
                </c:pt>
                <c:pt idx="1180">
                  <c:v>40735</c:v>
                </c:pt>
                <c:pt idx="1181">
                  <c:v>40736</c:v>
                </c:pt>
                <c:pt idx="1182">
                  <c:v>40737</c:v>
                </c:pt>
                <c:pt idx="1183">
                  <c:v>40738</c:v>
                </c:pt>
                <c:pt idx="1184">
                  <c:v>40739</c:v>
                </c:pt>
                <c:pt idx="1185">
                  <c:v>40742</c:v>
                </c:pt>
                <c:pt idx="1186">
                  <c:v>40743</c:v>
                </c:pt>
                <c:pt idx="1187">
                  <c:v>40744</c:v>
                </c:pt>
                <c:pt idx="1188">
                  <c:v>40745</c:v>
                </c:pt>
                <c:pt idx="1189">
                  <c:v>40746</c:v>
                </c:pt>
                <c:pt idx="1190">
                  <c:v>40749</c:v>
                </c:pt>
                <c:pt idx="1191">
                  <c:v>40750</c:v>
                </c:pt>
                <c:pt idx="1192">
                  <c:v>40751</c:v>
                </c:pt>
                <c:pt idx="1193">
                  <c:v>40752</c:v>
                </c:pt>
                <c:pt idx="1194">
                  <c:v>40753</c:v>
                </c:pt>
                <c:pt idx="1195">
                  <c:v>40756</c:v>
                </c:pt>
                <c:pt idx="1196">
                  <c:v>40757</c:v>
                </c:pt>
                <c:pt idx="1197">
                  <c:v>40758</c:v>
                </c:pt>
                <c:pt idx="1198">
                  <c:v>40759</c:v>
                </c:pt>
                <c:pt idx="1199">
                  <c:v>40760</c:v>
                </c:pt>
                <c:pt idx="1200">
                  <c:v>40763</c:v>
                </c:pt>
                <c:pt idx="1201">
                  <c:v>40764</c:v>
                </c:pt>
                <c:pt idx="1202">
                  <c:v>40765</c:v>
                </c:pt>
                <c:pt idx="1203">
                  <c:v>40766</c:v>
                </c:pt>
                <c:pt idx="1204">
                  <c:v>40767</c:v>
                </c:pt>
                <c:pt idx="1205">
                  <c:v>40770</c:v>
                </c:pt>
                <c:pt idx="1206">
                  <c:v>40771</c:v>
                </c:pt>
                <c:pt idx="1207">
                  <c:v>40772</c:v>
                </c:pt>
                <c:pt idx="1208">
                  <c:v>40773</c:v>
                </c:pt>
                <c:pt idx="1209">
                  <c:v>40774</c:v>
                </c:pt>
                <c:pt idx="1210">
                  <c:v>40777</c:v>
                </c:pt>
                <c:pt idx="1211">
                  <c:v>40778</c:v>
                </c:pt>
                <c:pt idx="1212">
                  <c:v>40779</c:v>
                </c:pt>
                <c:pt idx="1213">
                  <c:v>40780</c:v>
                </c:pt>
                <c:pt idx="1214">
                  <c:v>40781</c:v>
                </c:pt>
                <c:pt idx="1215">
                  <c:v>40784</c:v>
                </c:pt>
                <c:pt idx="1216">
                  <c:v>40785</c:v>
                </c:pt>
                <c:pt idx="1217">
                  <c:v>40786</c:v>
                </c:pt>
                <c:pt idx="1218">
                  <c:v>40787</c:v>
                </c:pt>
                <c:pt idx="1219">
                  <c:v>40788</c:v>
                </c:pt>
                <c:pt idx="1220">
                  <c:v>40791</c:v>
                </c:pt>
                <c:pt idx="1221">
                  <c:v>40792</c:v>
                </c:pt>
                <c:pt idx="1222">
                  <c:v>40793</c:v>
                </c:pt>
                <c:pt idx="1223">
                  <c:v>40794</c:v>
                </c:pt>
                <c:pt idx="1224">
                  <c:v>40795</c:v>
                </c:pt>
                <c:pt idx="1225">
                  <c:v>40798</c:v>
                </c:pt>
                <c:pt idx="1226">
                  <c:v>40799</c:v>
                </c:pt>
                <c:pt idx="1227">
                  <c:v>40800</c:v>
                </c:pt>
                <c:pt idx="1228">
                  <c:v>40801</c:v>
                </c:pt>
                <c:pt idx="1229">
                  <c:v>40802</c:v>
                </c:pt>
                <c:pt idx="1230">
                  <c:v>40805</c:v>
                </c:pt>
                <c:pt idx="1231">
                  <c:v>40806</c:v>
                </c:pt>
                <c:pt idx="1232">
                  <c:v>40807</c:v>
                </c:pt>
                <c:pt idx="1233">
                  <c:v>40808</c:v>
                </c:pt>
                <c:pt idx="1234">
                  <c:v>40809</c:v>
                </c:pt>
                <c:pt idx="1235">
                  <c:v>40812</c:v>
                </c:pt>
                <c:pt idx="1236">
                  <c:v>40813</c:v>
                </c:pt>
                <c:pt idx="1237">
                  <c:v>40814</c:v>
                </c:pt>
                <c:pt idx="1238">
                  <c:v>40815</c:v>
                </c:pt>
                <c:pt idx="1239">
                  <c:v>40816</c:v>
                </c:pt>
                <c:pt idx="1240">
                  <c:v>40819</c:v>
                </c:pt>
                <c:pt idx="1241">
                  <c:v>40820</c:v>
                </c:pt>
                <c:pt idx="1242">
                  <c:v>40821</c:v>
                </c:pt>
                <c:pt idx="1243">
                  <c:v>40822</c:v>
                </c:pt>
                <c:pt idx="1244">
                  <c:v>40823</c:v>
                </c:pt>
                <c:pt idx="1245">
                  <c:v>40826</c:v>
                </c:pt>
                <c:pt idx="1246">
                  <c:v>40827</c:v>
                </c:pt>
                <c:pt idx="1247">
                  <c:v>40828</c:v>
                </c:pt>
                <c:pt idx="1248">
                  <c:v>40829</c:v>
                </c:pt>
                <c:pt idx="1249">
                  <c:v>40830</c:v>
                </c:pt>
                <c:pt idx="1250">
                  <c:v>40833</c:v>
                </c:pt>
                <c:pt idx="1251">
                  <c:v>40834</c:v>
                </c:pt>
                <c:pt idx="1252">
                  <c:v>40835</c:v>
                </c:pt>
                <c:pt idx="1253">
                  <c:v>40836</c:v>
                </c:pt>
                <c:pt idx="1254">
                  <c:v>40837</c:v>
                </c:pt>
                <c:pt idx="1255">
                  <c:v>40840</c:v>
                </c:pt>
                <c:pt idx="1256">
                  <c:v>40841</c:v>
                </c:pt>
                <c:pt idx="1257">
                  <c:v>40842</c:v>
                </c:pt>
                <c:pt idx="1258">
                  <c:v>40843</c:v>
                </c:pt>
                <c:pt idx="1259">
                  <c:v>40844</c:v>
                </c:pt>
                <c:pt idx="1260">
                  <c:v>40847</c:v>
                </c:pt>
                <c:pt idx="1261">
                  <c:v>40848</c:v>
                </c:pt>
                <c:pt idx="1262">
                  <c:v>40849</c:v>
                </c:pt>
                <c:pt idx="1263">
                  <c:v>40850</c:v>
                </c:pt>
                <c:pt idx="1264">
                  <c:v>40851</c:v>
                </c:pt>
                <c:pt idx="1265">
                  <c:v>40854</c:v>
                </c:pt>
                <c:pt idx="1266">
                  <c:v>40855</c:v>
                </c:pt>
                <c:pt idx="1267">
                  <c:v>40856</c:v>
                </c:pt>
                <c:pt idx="1268">
                  <c:v>40857</c:v>
                </c:pt>
                <c:pt idx="1269">
                  <c:v>40858</c:v>
                </c:pt>
                <c:pt idx="1270">
                  <c:v>40861</c:v>
                </c:pt>
                <c:pt idx="1271">
                  <c:v>40862</c:v>
                </c:pt>
                <c:pt idx="1272">
                  <c:v>40863</c:v>
                </c:pt>
                <c:pt idx="1273">
                  <c:v>40864</c:v>
                </c:pt>
                <c:pt idx="1274">
                  <c:v>40865</c:v>
                </c:pt>
                <c:pt idx="1275">
                  <c:v>40868</c:v>
                </c:pt>
                <c:pt idx="1276">
                  <c:v>40869</c:v>
                </c:pt>
                <c:pt idx="1277">
                  <c:v>40870</c:v>
                </c:pt>
                <c:pt idx="1278">
                  <c:v>40871</c:v>
                </c:pt>
                <c:pt idx="1279">
                  <c:v>40872</c:v>
                </c:pt>
                <c:pt idx="1280">
                  <c:v>40875</c:v>
                </c:pt>
                <c:pt idx="1281">
                  <c:v>40876</c:v>
                </c:pt>
                <c:pt idx="1282">
                  <c:v>40877</c:v>
                </c:pt>
                <c:pt idx="1283">
                  <c:v>40878</c:v>
                </c:pt>
                <c:pt idx="1284">
                  <c:v>40879</c:v>
                </c:pt>
                <c:pt idx="1285">
                  <c:v>40882</c:v>
                </c:pt>
                <c:pt idx="1286">
                  <c:v>40883</c:v>
                </c:pt>
                <c:pt idx="1287">
                  <c:v>40884</c:v>
                </c:pt>
                <c:pt idx="1288">
                  <c:v>40885</c:v>
                </c:pt>
                <c:pt idx="1289">
                  <c:v>40886</c:v>
                </c:pt>
                <c:pt idx="1290">
                  <c:v>40889</c:v>
                </c:pt>
                <c:pt idx="1291">
                  <c:v>40890</c:v>
                </c:pt>
                <c:pt idx="1292">
                  <c:v>40891</c:v>
                </c:pt>
                <c:pt idx="1293">
                  <c:v>40892</c:v>
                </c:pt>
                <c:pt idx="1294">
                  <c:v>40893</c:v>
                </c:pt>
                <c:pt idx="1295">
                  <c:v>40896</c:v>
                </c:pt>
                <c:pt idx="1296">
                  <c:v>40897</c:v>
                </c:pt>
                <c:pt idx="1297">
                  <c:v>40898</c:v>
                </c:pt>
                <c:pt idx="1298">
                  <c:v>40899</c:v>
                </c:pt>
                <c:pt idx="1299">
                  <c:v>40900</c:v>
                </c:pt>
                <c:pt idx="1300">
                  <c:v>40903</c:v>
                </c:pt>
                <c:pt idx="1301">
                  <c:v>40904</c:v>
                </c:pt>
                <c:pt idx="1302">
                  <c:v>40905</c:v>
                </c:pt>
                <c:pt idx="1303">
                  <c:v>40906</c:v>
                </c:pt>
                <c:pt idx="1304">
                  <c:v>40907</c:v>
                </c:pt>
                <c:pt idx="1305">
                  <c:v>40910</c:v>
                </c:pt>
                <c:pt idx="1306">
                  <c:v>40911</c:v>
                </c:pt>
                <c:pt idx="1307">
                  <c:v>40912</c:v>
                </c:pt>
                <c:pt idx="1308">
                  <c:v>40913</c:v>
                </c:pt>
                <c:pt idx="1309">
                  <c:v>40914</c:v>
                </c:pt>
                <c:pt idx="1310">
                  <c:v>40917</c:v>
                </c:pt>
                <c:pt idx="1311">
                  <c:v>40918</c:v>
                </c:pt>
                <c:pt idx="1312">
                  <c:v>40919</c:v>
                </c:pt>
                <c:pt idx="1313">
                  <c:v>40920</c:v>
                </c:pt>
                <c:pt idx="1314">
                  <c:v>40921</c:v>
                </c:pt>
                <c:pt idx="1315">
                  <c:v>40924</c:v>
                </c:pt>
                <c:pt idx="1316">
                  <c:v>40925</c:v>
                </c:pt>
                <c:pt idx="1317">
                  <c:v>40926</c:v>
                </c:pt>
                <c:pt idx="1318">
                  <c:v>40927</c:v>
                </c:pt>
                <c:pt idx="1319">
                  <c:v>40928</c:v>
                </c:pt>
                <c:pt idx="1320">
                  <c:v>40931</c:v>
                </c:pt>
                <c:pt idx="1321">
                  <c:v>40932</c:v>
                </c:pt>
                <c:pt idx="1322">
                  <c:v>40933</c:v>
                </c:pt>
                <c:pt idx="1323">
                  <c:v>40934</c:v>
                </c:pt>
                <c:pt idx="1324">
                  <c:v>40935</c:v>
                </c:pt>
                <c:pt idx="1325">
                  <c:v>40938</c:v>
                </c:pt>
                <c:pt idx="1326">
                  <c:v>40939</c:v>
                </c:pt>
                <c:pt idx="1327">
                  <c:v>40940</c:v>
                </c:pt>
                <c:pt idx="1328">
                  <c:v>40941</c:v>
                </c:pt>
                <c:pt idx="1329">
                  <c:v>40942</c:v>
                </c:pt>
                <c:pt idx="1330">
                  <c:v>40945</c:v>
                </c:pt>
                <c:pt idx="1331">
                  <c:v>40946</c:v>
                </c:pt>
                <c:pt idx="1332">
                  <c:v>40947</c:v>
                </c:pt>
                <c:pt idx="1333">
                  <c:v>40948</c:v>
                </c:pt>
                <c:pt idx="1334">
                  <c:v>40949</c:v>
                </c:pt>
                <c:pt idx="1335">
                  <c:v>40952</c:v>
                </c:pt>
                <c:pt idx="1336">
                  <c:v>40953</c:v>
                </c:pt>
                <c:pt idx="1337">
                  <c:v>40954</c:v>
                </c:pt>
                <c:pt idx="1338">
                  <c:v>40955</c:v>
                </c:pt>
                <c:pt idx="1339">
                  <c:v>40956</c:v>
                </c:pt>
                <c:pt idx="1340">
                  <c:v>40959</c:v>
                </c:pt>
                <c:pt idx="1341">
                  <c:v>40960</c:v>
                </c:pt>
                <c:pt idx="1342">
                  <c:v>40961</c:v>
                </c:pt>
                <c:pt idx="1343">
                  <c:v>40962</c:v>
                </c:pt>
                <c:pt idx="1344">
                  <c:v>40963</c:v>
                </c:pt>
                <c:pt idx="1345">
                  <c:v>40966</c:v>
                </c:pt>
                <c:pt idx="1346">
                  <c:v>40967</c:v>
                </c:pt>
                <c:pt idx="1347">
                  <c:v>40968</c:v>
                </c:pt>
                <c:pt idx="1348">
                  <c:v>40969</c:v>
                </c:pt>
                <c:pt idx="1349">
                  <c:v>40970</c:v>
                </c:pt>
                <c:pt idx="1350">
                  <c:v>40973</c:v>
                </c:pt>
                <c:pt idx="1351">
                  <c:v>40974</c:v>
                </c:pt>
                <c:pt idx="1352">
                  <c:v>40975</c:v>
                </c:pt>
                <c:pt idx="1353">
                  <c:v>40976</c:v>
                </c:pt>
                <c:pt idx="1354">
                  <c:v>40977</c:v>
                </c:pt>
                <c:pt idx="1355">
                  <c:v>40980</c:v>
                </c:pt>
                <c:pt idx="1356">
                  <c:v>40981</c:v>
                </c:pt>
                <c:pt idx="1357">
                  <c:v>40982</c:v>
                </c:pt>
                <c:pt idx="1358">
                  <c:v>40983</c:v>
                </c:pt>
                <c:pt idx="1359">
                  <c:v>40984</c:v>
                </c:pt>
                <c:pt idx="1360">
                  <c:v>40987</c:v>
                </c:pt>
                <c:pt idx="1361">
                  <c:v>40988</c:v>
                </c:pt>
                <c:pt idx="1362">
                  <c:v>40989</c:v>
                </c:pt>
                <c:pt idx="1363">
                  <c:v>40990</c:v>
                </c:pt>
                <c:pt idx="1364">
                  <c:v>40991</c:v>
                </c:pt>
                <c:pt idx="1365">
                  <c:v>40994</c:v>
                </c:pt>
                <c:pt idx="1366">
                  <c:v>40995</c:v>
                </c:pt>
                <c:pt idx="1367">
                  <c:v>40996</c:v>
                </c:pt>
                <c:pt idx="1368">
                  <c:v>40997</c:v>
                </c:pt>
                <c:pt idx="1369">
                  <c:v>40998</c:v>
                </c:pt>
                <c:pt idx="1370">
                  <c:v>41001</c:v>
                </c:pt>
                <c:pt idx="1371">
                  <c:v>41002</c:v>
                </c:pt>
                <c:pt idx="1372">
                  <c:v>41003</c:v>
                </c:pt>
                <c:pt idx="1373">
                  <c:v>41004</c:v>
                </c:pt>
                <c:pt idx="1374">
                  <c:v>41005</c:v>
                </c:pt>
                <c:pt idx="1375">
                  <c:v>41008</c:v>
                </c:pt>
                <c:pt idx="1376">
                  <c:v>41009</c:v>
                </c:pt>
                <c:pt idx="1377">
                  <c:v>41010</c:v>
                </c:pt>
                <c:pt idx="1378">
                  <c:v>41011</c:v>
                </c:pt>
                <c:pt idx="1379">
                  <c:v>41012</c:v>
                </c:pt>
                <c:pt idx="1380">
                  <c:v>41015</c:v>
                </c:pt>
                <c:pt idx="1381">
                  <c:v>41016</c:v>
                </c:pt>
                <c:pt idx="1382">
                  <c:v>41017</c:v>
                </c:pt>
                <c:pt idx="1383">
                  <c:v>41018</c:v>
                </c:pt>
                <c:pt idx="1384">
                  <c:v>41019</c:v>
                </c:pt>
                <c:pt idx="1385">
                  <c:v>41022</c:v>
                </c:pt>
                <c:pt idx="1386">
                  <c:v>41023</c:v>
                </c:pt>
                <c:pt idx="1387">
                  <c:v>41024</c:v>
                </c:pt>
                <c:pt idx="1388">
                  <c:v>41025</c:v>
                </c:pt>
                <c:pt idx="1389">
                  <c:v>41026</c:v>
                </c:pt>
                <c:pt idx="1390">
                  <c:v>41029</c:v>
                </c:pt>
                <c:pt idx="1391">
                  <c:v>41030</c:v>
                </c:pt>
                <c:pt idx="1392">
                  <c:v>41031</c:v>
                </c:pt>
                <c:pt idx="1393">
                  <c:v>41032</c:v>
                </c:pt>
                <c:pt idx="1394">
                  <c:v>41033</c:v>
                </c:pt>
                <c:pt idx="1395">
                  <c:v>41036</c:v>
                </c:pt>
                <c:pt idx="1396">
                  <c:v>41037</c:v>
                </c:pt>
                <c:pt idx="1397">
                  <c:v>41038</c:v>
                </c:pt>
                <c:pt idx="1398">
                  <c:v>41039</c:v>
                </c:pt>
                <c:pt idx="1399">
                  <c:v>41040</c:v>
                </c:pt>
                <c:pt idx="1400">
                  <c:v>41041</c:v>
                </c:pt>
                <c:pt idx="1401">
                  <c:v>41042</c:v>
                </c:pt>
                <c:pt idx="1402">
                  <c:v>41043</c:v>
                </c:pt>
                <c:pt idx="1403">
                  <c:v>41044</c:v>
                </c:pt>
                <c:pt idx="1404">
                  <c:v>41045</c:v>
                </c:pt>
                <c:pt idx="1405">
                  <c:v>41046</c:v>
                </c:pt>
                <c:pt idx="1406">
                  <c:v>41047</c:v>
                </c:pt>
                <c:pt idx="1407">
                  <c:v>41048</c:v>
                </c:pt>
                <c:pt idx="1408">
                  <c:v>41049</c:v>
                </c:pt>
                <c:pt idx="1409">
                  <c:v>41050</c:v>
                </c:pt>
                <c:pt idx="1410">
                  <c:v>41051</c:v>
                </c:pt>
                <c:pt idx="1411">
                  <c:v>41052</c:v>
                </c:pt>
                <c:pt idx="1412">
                  <c:v>41053</c:v>
                </c:pt>
                <c:pt idx="1413">
                  <c:v>41054</c:v>
                </c:pt>
                <c:pt idx="1414">
                  <c:v>41055</c:v>
                </c:pt>
                <c:pt idx="1415">
                  <c:v>41056</c:v>
                </c:pt>
                <c:pt idx="1416">
                  <c:v>41057</c:v>
                </c:pt>
                <c:pt idx="1417">
                  <c:v>41058</c:v>
                </c:pt>
                <c:pt idx="1418">
                  <c:v>41059</c:v>
                </c:pt>
                <c:pt idx="1419">
                  <c:v>41060</c:v>
                </c:pt>
                <c:pt idx="1420">
                  <c:v>41061</c:v>
                </c:pt>
                <c:pt idx="1421">
                  <c:v>41062</c:v>
                </c:pt>
                <c:pt idx="1422">
                  <c:v>41063</c:v>
                </c:pt>
                <c:pt idx="1423">
                  <c:v>41064</c:v>
                </c:pt>
                <c:pt idx="1424">
                  <c:v>41065</c:v>
                </c:pt>
                <c:pt idx="1425">
                  <c:v>41066</c:v>
                </c:pt>
                <c:pt idx="1426">
                  <c:v>41067</c:v>
                </c:pt>
                <c:pt idx="1427">
                  <c:v>41068</c:v>
                </c:pt>
                <c:pt idx="1428">
                  <c:v>41069</c:v>
                </c:pt>
                <c:pt idx="1429">
                  <c:v>41070</c:v>
                </c:pt>
                <c:pt idx="1430">
                  <c:v>41071</c:v>
                </c:pt>
                <c:pt idx="1431">
                  <c:v>41072</c:v>
                </c:pt>
                <c:pt idx="1432">
                  <c:v>41073</c:v>
                </c:pt>
              </c:numCache>
            </c:numRef>
          </c:cat>
          <c:val>
            <c:numRef>
              <c:f>'13.liab_E'!$H$8:$H$1440</c:f>
              <c:numCache>
                <c:formatCode>General</c:formatCode>
                <c:ptCount val="1433"/>
                <c:pt idx="0">
                  <c:v>843.16300000000001</c:v>
                </c:pt>
                <c:pt idx="1">
                  <c:v>843.16300000000001</c:v>
                </c:pt>
                <c:pt idx="2">
                  <c:v>847.92</c:v>
                </c:pt>
                <c:pt idx="3">
                  <c:v>847.92</c:v>
                </c:pt>
                <c:pt idx="4">
                  <c:v>847.92</c:v>
                </c:pt>
                <c:pt idx="5">
                  <c:v>847.92</c:v>
                </c:pt>
                <c:pt idx="6">
                  <c:v>847.92</c:v>
                </c:pt>
                <c:pt idx="7">
                  <c:v>827.86099999999749</c:v>
                </c:pt>
                <c:pt idx="8">
                  <c:v>827.86099999999749</c:v>
                </c:pt>
                <c:pt idx="9">
                  <c:v>827.86099999999749</c:v>
                </c:pt>
                <c:pt idx="10">
                  <c:v>827.86099999999749</c:v>
                </c:pt>
                <c:pt idx="11">
                  <c:v>827.86099999999749</c:v>
                </c:pt>
                <c:pt idx="12">
                  <c:v>832.24599999999998</c:v>
                </c:pt>
                <c:pt idx="13">
                  <c:v>832.24599999999998</c:v>
                </c:pt>
                <c:pt idx="14">
                  <c:v>832.24599999999998</c:v>
                </c:pt>
                <c:pt idx="15">
                  <c:v>832.24599999999998</c:v>
                </c:pt>
                <c:pt idx="16">
                  <c:v>832.24599999999998</c:v>
                </c:pt>
                <c:pt idx="17">
                  <c:v>824.03300000000002</c:v>
                </c:pt>
                <c:pt idx="18">
                  <c:v>824.03300000000002</c:v>
                </c:pt>
                <c:pt idx="19">
                  <c:v>824.03300000000002</c:v>
                </c:pt>
                <c:pt idx="20">
                  <c:v>824.03300000000002</c:v>
                </c:pt>
                <c:pt idx="21">
                  <c:v>824.03300000000002</c:v>
                </c:pt>
                <c:pt idx="22">
                  <c:v>838.4</c:v>
                </c:pt>
                <c:pt idx="23">
                  <c:v>838.4</c:v>
                </c:pt>
                <c:pt idx="24">
                  <c:v>838.4</c:v>
                </c:pt>
                <c:pt idx="25">
                  <c:v>838.4</c:v>
                </c:pt>
                <c:pt idx="26">
                  <c:v>838.4</c:v>
                </c:pt>
                <c:pt idx="27">
                  <c:v>827.68600000000004</c:v>
                </c:pt>
                <c:pt idx="28">
                  <c:v>827.68600000000004</c:v>
                </c:pt>
                <c:pt idx="29">
                  <c:v>827.68600000000004</c:v>
                </c:pt>
                <c:pt idx="30">
                  <c:v>827.68600000000004</c:v>
                </c:pt>
                <c:pt idx="31">
                  <c:v>827.68600000000004</c:v>
                </c:pt>
                <c:pt idx="32">
                  <c:v>839.68700000000001</c:v>
                </c:pt>
                <c:pt idx="33">
                  <c:v>839.68700000000001</c:v>
                </c:pt>
                <c:pt idx="34">
                  <c:v>839.68700000000001</c:v>
                </c:pt>
                <c:pt idx="35">
                  <c:v>839.68700000000001</c:v>
                </c:pt>
                <c:pt idx="36">
                  <c:v>839.68700000000001</c:v>
                </c:pt>
                <c:pt idx="37">
                  <c:v>841.30899999999997</c:v>
                </c:pt>
                <c:pt idx="38">
                  <c:v>841.30899999999997</c:v>
                </c:pt>
                <c:pt idx="39">
                  <c:v>841.30899999999997</c:v>
                </c:pt>
                <c:pt idx="40">
                  <c:v>841.30899999999997</c:v>
                </c:pt>
                <c:pt idx="41">
                  <c:v>841.30899999999997</c:v>
                </c:pt>
                <c:pt idx="42">
                  <c:v>848.81699999999796</c:v>
                </c:pt>
                <c:pt idx="43">
                  <c:v>848.81699999999796</c:v>
                </c:pt>
                <c:pt idx="44">
                  <c:v>848.81699999999796</c:v>
                </c:pt>
                <c:pt idx="45">
                  <c:v>848.81699999999796</c:v>
                </c:pt>
                <c:pt idx="46">
                  <c:v>848.81699999999796</c:v>
                </c:pt>
                <c:pt idx="47">
                  <c:v>835.87</c:v>
                </c:pt>
                <c:pt idx="48">
                  <c:v>835.87</c:v>
                </c:pt>
                <c:pt idx="49">
                  <c:v>835.87</c:v>
                </c:pt>
                <c:pt idx="50">
                  <c:v>835.87</c:v>
                </c:pt>
                <c:pt idx="51">
                  <c:v>835.87</c:v>
                </c:pt>
                <c:pt idx="52">
                  <c:v>847.42</c:v>
                </c:pt>
                <c:pt idx="53">
                  <c:v>847.42</c:v>
                </c:pt>
                <c:pt idx="54">
                  <c:v>847.42</c:v>
                </c:pt>
                <c:pt idx="55">
                  <c:v>847.42</c:v>
                </c:pt>
                <c:pt idx="56">
                  <c:v>847.42</c:v>
                </c:pt>
                <c:pt idx="57">
                  <c:v>834.49400000000003</c:v>
                </c:pt>
                <c:pt idx="58">
                  <c:v>834.49400000000003</c:v>
                </c:pt>
                <c:pt idx="59">
                  <c:v>834.49400000000003</c:v>
                </c:pt>
                <c:pt idx="60">
                  <c:v>834.49400000000003</c:v>
                </c:pt>
                <c:pt idx="61">
                  <c:v>834.49400000000003</c:v>
                </c:pt>
                <c:pt idx="62">
                  <c:v>841.06599999999946</c:v>
                </c:pt>
                <c:pt idx="63">
                  <c:v>841.06599999999946</c:v>
                </c:pt>
                <c:pt idx="64">
                  <c:v>841.06599999999946</c:v>
                </c:pt>
                <c:pt idx="65">
                  <c:v>841.06599999999946</c:v>
                </c:pt>
                <c:pt idx="66">
                  <c:v>841.06599999999946</c:v>
                </c:pt>
                <c:pt idx="67">
                  <c:v>833.79700000000003</c:v>
                </c:pt>
                <c:pt idx="68">
                  <c:v>833.79700000000003</c:v>
                </c:pt>
                <c:pt idx="69">
                  <c:v>833.79700000000003</c:v>
                </c:pt>
                <c:pt idx="70">
                  <c:v>833.79700000000003</c:v>
                </c:pt>
                <c:pt idx="71">
                  <c:v>833.79700000000003</c:v>
                </c:pt>
                <c:pt idx="72">
                  <c:v>836.66599999999949</c:v>
                </c:pt>
                <c:pt idx="73">
                  <c:v>836.66599999999949</c:v>
                </c:pt>
                <c:pt idx="74">
                  <c:v>836.66599999999949</c:v>
                </c:pt>
                <c:pt idx="75">
                  <c:v>836.66599999999949</c:v>
                </c:pt>
                <c:pt idx="76">
                  <c:v>836.66599999999949</c:v>
                </c:pt>
                <c:pt idx="77">
                  <c:v>832.35199999999747</c:v>
                </c:pt>
                <c:pt idx="78">
                  <c:v>832.35199999999747</c:v>
                </c:pt>
                <c:pt idx="79">
                  <c:v>832.35199999999747</c:v>
                </c:pt>
                <c:pt idx="80">
                  <c:v>832.35199999999747</c:v>
                </c:pt>
                <c:pt idx="81">
                  <c:v>832.35199999999747</c:v>
                </c:pt>
                <c:pt idx="82">
                  <c:v>850.80699999999797</c:v>
                </c:pt>
                <c:pt idx="83">
                  <c:v>850.80699999999797</c:v>
                </c:pt>
                <c:pt idx="84">
                  <c:v>850.80699999999797</c:v>
                </c:pt>
                <c:pt idx="85">
                  <c:v>850.80699999999797</c:v>
                </c:pt>
                <c:pt idx="86">
                  <c:v>850.80699999999797</c:v>
                </c:pt>
                <c:pt idx="87">
                  <c:v>862.19</c:v>
                </c:pt>
                <c:pt idx="88">
                  <c:v>862.19</c:v>
                </c:pt>
                <c:pt idx="89">
                  <c:v>862.19</c:v>
                </c:pt>
                <c:pt idx="90">
                  <c:v>862.19</c:v>
                </c:pt>
                <c:pt idx="91">
                  <c:v>862.19</c:v>
                </c:pt>
                <c:pt idx="92">
                  <c:v>846.35799999999517</c:v>
                </c:pt>
                <c:pt idx="93">
                  <c:v>846.35799999999517</c:v>
                </c:pt>
                <c:pt idx="94">
                  <c:v>846.35799999999517</c:v>
                </c:pt>
                <c:pt idx="95">
                  <c:v>846.35799999999517</c:v>
                </c:pt>
                <c:pt idx="96">
                  <c:v>846.35799999999517</c:v>
                </c:pt>
                <c:pt idx="97">
                  <c:v>830.65199999999948</c:v>
                </c:pt>
                <c:pt idx="98">
                  <c:v>830.65199999999948</c:v>
                </c:pt>
                <c:pt idx="99">
                  <c:v>830.65199999999948</c:v>
                </c:pt>
                <c:pt idx="100">
                  <c:v>830.65199999999948</c:v>
                </c:pt>
                <c:pt idx="101">
                  <c:v>830.65199999999948</c:v>
                </c:pt>
                <c:pt idx="102">
                  <c:v>844.84699999999748</c:v>
                </c:pt>
                <c:pt idx="103">
                  <c:v>844.84699999999748</c:v>
                </c:pt>
                <c:pt idx="104">
                  <c:v>844.84699999999748</c:v>
                </c:pt>
                <c:pt idx="105">
                  <c:v>844.84699999999748</c:v>
                </c:pt>
                <c:pt idx="106">
                  <c:v>844.84699999999748</c:v>
                </c:pt>
                <c:pt idx="107">
                  <c:v>847.79400000000055</c:v>
                </c:pt>
                <c:pt idx="108">
                  <c:v>847.79400000000055</c:v>
                </c:pt>
                <c:pt idx="109">
                  <c:v>847.79400000000055</c:v>
                </c:pt>
                <c:pt idx="110">
                  <c:v>847.79400000000055</c:v>
                </c:pt>
                <c:pt idx="111">
                  <c:v>847.79400000000055</c:v>
                </c:pt>
                <c:pt idx="112">
                  <c:v>843.31899999999996</c:v>
                </c:pt>
                <c:pt idx="113">
                  <c:v>843.31899999999996</c:v>
                </c:pt>
                <c:pt idx="114">
                  <c:v>843.31899999999996</c:v>
                </c:pt>
                <c:pt idx="115">
                  <c:v>843.31899999999996</c:v>
                </c:pt>
                <c:pt idx="116">
                  <c:v>843.31899999999996</c:v>
                </c:pt>
                <c:pt idx="117">
                  <c:v>835.95799999999747</c:v>
                </c:pt>
                <c:pt idx="118">
                  <c:v>835.95799999999747</c:v>
                </c:pt>
                <c:pt idx="119">
                  <c:v>835.95799999999747</c:v>
                </c:pt>
                <c:pt idx="120">
                  <c:v>835.95799999999747</c:v>
                </c:pt>
                <c:pt idx="121">
                  <c:v>835.95799999999747</c:v>
                </c:pt>
                <c:pt idx="122">
                  <c:v>836.74800000000005</c:v>
                </c:pt>
                <c:pt idx="123">
                  <c:v>836.74800000000005</c:v>
                </c:pt>
                <c:pt idx="124">
                  <c:v>836.74800000000005</c:v>
                </c:pt>
                <c:pt idx="125">
                  <c:v>836.74800000000005</c:v>
                </c:pt>
                <c:pt idx="126">
                  <c:v>836.74800000000005</c:v>
                </c:pt>
                <c:pt idx="127">
                  <c:v>835.73</c:v>
                </c:pt>
                <c:pt idx="128">
                  <c:v>835.73</c:v>
                </c:pt>
                <c:pt idx="129">
                  <c:v>835.73</c:v>
                </c:pt>
                <c:pt idx="130">
                  <c:v>835.73</c:v>
                </c:pt>
                <c:pt idx="131">
                  <c:v>835.73</c:v>
                </c:pt>
                <c:pt idx="132">
                  <c:v>846.31099999999947</c:v>
                </c:pt>
                <c:pt idx="133">
                  <c:v>846.31099999999947</c:v>
                </c:pt>
                <c:pt idx="134">
                  <c:v>846.31099999999947</c:v>
                </c:pt>
                <c:pt idx="135">
                  <c:v>846.31099999999947</c:v>
                </c:pt>
                <c:pt idx="136">
                  <c:v>846.31099999999947</c:v>
                </c:pt>
                <c:pt idx="137">
                  <c:v>840.00699999999949</c:v>
                </c:pt>
                <c:pt idx="138">
                  <c:v>840.00699999999949</c:v>
                </c:pt>
                <c:pt idx="139">
                  <c:v>840.00699999999949</c:v>
                </c:pt>
                <c:pt idx="140">
                  <c:v>840.00699999999949</c:v>
                </c:pt>
                <c:pt idx="141">
                  <c:v>840.00699999999949</c:v>
                </c:pt>
                <c:pt idx="142">
                  <c:v>843.53199999999947</c:v>
                </c:pt>
                <c:pt idx="143">
                  <c:v>843.53199999999947</c:v>
                </c:pt>
                <c:pt idx="144">
                  <c:v>843.53199999999947</c:v>
                </c:pt>
                <c:pt idx="145">
                  <c:v>843.53199999999947</c:v>
                </c:pt>
                <c:pt idx="146">
                  <c:v>843.53199999999947</c:v>
                </c:pt>
                <c:pt idx="147">
                  <c:v>834.59500000000003</c:v>
                </c:pt>
                <c:pt idx="148">
                  <c:v>834.59500000000003</c:v>
                </c:pt>
                <c:pt idx="149">
                  <c:v>834.59500000000003</c:v>
                </c:pt>
                <c:pt idx="150">
                  <c:v>834.59500000000003</c:v>
                </c:pt>
                <c:pt idx="151">
                  <c:v>834.59500000000003</c:v>
                </c:pt>
                <c:pt idx="152">
                  <c:v>840.47400000000005</c:v>
                </c:pt>
                <c:pt idx="153">
                  <c:v>840.47400000000005</c:v>
                </c:pt>
                <c:pt idx="154">
                  <c:v>840.47400000000005</c:v>
                </c:pt>
                <c:pt idx="155">
                  <c:v>840.47400000000005</c:v>
                </c:pt>
                <c:pt idx="156">
                  <c:v>840.47400000000005</c:v>
                </c:pt>
                <c:pt idx="157">
                  <c:v>835.63099999999997</c:v>
                </c:pt>
                <c:pt idx="158">
                  <c:v>835.63099999999997</c:v>
                </c:pt>
                <c:pt idx="159">
                  <c:v>835.63099999999997</c:v>
                </c:pt>
                <c:pt idx="160">
                  <c:v>835.63099999999997</c:v>
                </c:pt>
                <c:pt idx="161">
                  <c:v>835.63099999999997</c:v>
                </c:pt>
                <c:pt idx="162">
                  <c:v>835.19</c:v>
                </c:pt>
                <c:pt idx="163">
                  <c:v>835.19</c:v>
                </c:pt>
                <c:pt idx="164">
                  <c:v>835.19</c:v>
                </c:pt>
                <c:pt idx="165">
                  <c:v>835.19</c:v>
                </c:pt>
                <c:pt idx="166">
                  <c:v>835.19</c:v>
                </c:pt>
                <c:pt idx="167">
                  <c:v>832.48299999999949</c:v>
                </c:pt>
                <c:pt idx="168">
                  <c:v>832.48299999999949</c:v>
                </c:pt>
                <c:pt idx="169">
                  <c:v>832.48299999999949</c:v>
                </c:pt>
                <c:pt idx="170">
                  <c:v>832.48299999999949</c:v>
                </c:pt>
                <c:pt idx="171">
                  <c:v>832.48299999999949</c:v>
                </c:pt>
                <c:pt idx="172">
                  <c:v>842.48599999999999</c:v>
                </c:pt>
                <c:pt idx="173">
                  <c:v>842.48599999999999</c:v>
                </c:pt>
                <c:pt idx="174">
                  <c:v>842.48599999999999</c:v>
                </c:pt>
                <c:pt idx="175">
                  <c:v>842.48599999999999</c:v>
                </c:pt>
                <c:pt idx="176">
                  <c:v>842.48599999999999</c:v>
                </c:pt>
                <c:pt idx="177">
                  <c:v>840.70699999999999</c:v>
                </c:pt>
                <c:pt idx="178">
                  <c:v>840.70699999999999</c:v>
                </c:pt>
                <c:pt idx="179">
                  <c:v>840.70699999999999</c:v>
                </c:pt>
                <c:pt idx="180">
                  <c:v>840.70699999999999</c:v>
                </c:pt>
                <c:pt idx="181">
                  <c:v>840.70699999999999</c:v>
                </c:pt>
                <c:pt idx="182">
                  <c:v>855.601</c:v>
                </c:pt>
                <c:pt idx="183">
                  <c:v>855.601</c:v>
                </c:pt>
                <c:pt idx="184">
                  <c:v>855.601</c:v>
                </c:pt>
                <c:pt idx="185">
                  <c:v>855.601</c:v>
                </c:pt>
                <c:pt idx="186">
                  <c:v>855.601</c:v>
                </c:pt>
                <c:pt idx="187">
                  <c:v>837.25699999999949</c:v>
                </c:pt>
                <c:pt idx="188">
                  <c:v>837.25699999999949</c:v>
                </c:pt>
                <c:pt idx="189">
                  <c:v>837.25699999999949</c:v>
                </c:pt>
                <c:pt idx="190">
                  <c:v>837.25699999999949</c:v>
                </c:pt>
                <c:pt idx="191">
                  <c:v>837.25699999999949</c:v>
                </c:pt>
                <c:pt idx="192">
                  <c:v>858.85099999999738</c:v>
                </c:pt>
                <c:pt idx="193">
                  <c:v>858.85099999999738</c:v>
                </c:pt>
                <c:pt idx="194">
                  <c:v>858.85099999999738</c:v>
                </c:pt>
                <c:pt idx="195">
                  <c:v>858.85099999999738</c:v>
                </c:pt>
                <c:pt idx="196">
                  <c:v>858.85099999999738</c:v>
                </c:pt>
                <c:pt idx="197">
                  <c:v>838.08</c:v>
                </c:pt>
                <c:pt idx="198">
                  <c:v>838.08</c:v>
                </c:pt>
                <c:pt idx="199">
                  <c:v>838.08</c:v>
                </c:pt>
                <c:pt idx="200">
                  <c:v>838.08</c:v>
                </c:pt>
                <c:pt idx="201">
                  <c:v>838.08</c:v>
                </c:pt>
                <c:pt idx="202">
                  <c:v>855.22299999999996</c:v>
                </c:pt>
                <c:pt idx="203">
                  <c:v>855.22299999999996</c:v>
                </c:pt>
                <c:pt idx="204">
                  <c:v>855.22299999999996</c:v>
                </c:pt>
                <c:pt idx="205">
                  <c:v>855.22299999999996</c:v>
                </c:pt>
                <c:pt idx="206">
                  <c:v>855.22299999999996</c:v>
                </c:pt>
                <c:pt idx="207">
                  <c:v>837.68400000000054</c:v>
                </c:pt>
                <c:pt idx="208">
                  <c:v>837.68400000000054</c:v>
                </c:pt>
                <c:pt idx="209">
                  <c:v>837.68400000000054</c:v>
                </c:pt>
                <c:pt idx="210">
                  <c:v>837.68400000000054</c:v>
                </c:pt>
                <c:pt idx="211">
                  <c:v>837.68400000000054</c:v>
                </c:pt>
                <c:pt idx="212">
                  <c:v>849.29600000000005</c:v>
                </c:pt>
                <c:pt idx="213">
                  <c:v>849.29600000000005</c:v>
                </c:pt>
                <c:pt idx="214">
                  <c:v>849.29600000000005</c:v>
                </c:pt>
                <c:pt idx="215">
                  <c:v>849.29600000000005</c:v>
                </c:pt>
                <c:pt idx="216">
                  <c:v>849.29600000000005</c:v>
                </c:pt>
                <c:pt idx="217">
                  <c:v>850.803</c:v>
                </c:pt>
                <c:pt idx="218">
                  <c:v>850.803</c:v>
                </c:pt>
                <c:pt idx="219">
                  <c:v>850.803</c:v>
                </c:pt>
                <c:pt idx="220">
                  <c:v>850.803</c:v>
                </c:pt>
                <c:pt idx="221">
                  <c:v>850.803</c:v>
                </c:pt>
                <c:pt idx="222">
                  <c:v>852.97699999999998</c:v>
                </c:pt>
                <c:pt idx="223">
                  <c:v>852.97699999999998</c:v>
                </c:pt>
                <c:pt idx="224">
                  <c:v>852.97699999999998</c:v>
                </c:pt>
                <c:pt idx="225">
                  <c:v>852.97699999999998</c:v>
                </c:pt>
                <c:pt idx="226">
                  <c:v>852.97699999999998</c:v>
                </c:pt>
                <c:pt idx="227">
                  <c:v>856.57400000000052</c:v>
                </c:pt>
                <c:pt idx="228">
                  <c:v>856.57400000000052</c:v>
                </c:pt>
                <c:pt idx="229">
                  <c:v>856.57400000000052</c:v>
                </c:pt>
                <c:pt idx="230">
                  <c:v>856.57400000000052</c:v>
                </c:pt>
                <c:pt idx="231">
                  <c:v>856.57400000000052</c:v>
                </c:pt>
                <c:pt idx="232">
                  <c:v>857.43699999999797</c:v>
                </c:pt>
                <c:pt idx="233">
                  <c:v>857.43699999999797</c:v>
                </c:pt>
                <c:pt idx="234">
                  <c:v>857.43699999999797</c:v>
                </c:pt>
                <c:pt idx="235">
                  <c:v>857.43699999999797</c:v>
                </c:pt>
                <c:pt idx="236">
                  <c:v>857.43699999999797</c:v>
                </c:pt>
                <c:pt idx="237">
                  <c:v>846.30499999999938</c:v>
                </c:pt>
                <c:pt idx="238">
                  <c:v>846.30499999999938</c:v>
                </c:pt>
                <c:pt idx="239">
                  <c:v>846.30499999999938</c:v>
                </c:pt>
                <c:pt idx="240">
                  <c:v>846.30499999999938</c:v>
                </c:pt>
                <c:pt idx="241">
                  <c:v>846.30499999999938</c:v>
                </c:pt>
                <c:pt idx="242">
                  <c:v>849.45099999999798</c:v>
                </c:pt>
                <c:pt idx="243">
                  <c:v>849.45099999999798</c:v>
                </c:pt>
                <c:pt idx="244">
                  <c:v>849.45099999999798</c:v>
                </c:pt>
                <c:pt idx="245">
                  <c:v>849.45099999999798</c:v>
                </c:pt>
                <c:pt idx="246">
                  <c:v>849.45099999999798</c:v>
                </c:pt>
                <c:pt idx="247">
                  <c:v>848.22</c:v>
                </c:pt>
                <c:pt idx="248">
                  <c:v>848.22</c:v>
                </c:pt>
                <c:pt idx="249">
                  <c:v>848.22</c:v>
                </c:pt>
                <c:pt idx="250">
                  <c:v>848.22</c:v>
                </c:pt>
                <c:pt idx="251">
                  <c:v>848.22</c:v>
                </c:pt>
                <c:pt idx="252">
                  <c:v>854.73299999999949</c:v>
                </c:pt>
                <c:pt idx="253">
                  <c:v>854.73299999999949</c:v>
                </c:pt>
                <c:pt idx="254">
                  <c:v>854.73299999999949</c:v>
                </c:pt>
                <c:pt idx="255">
                  <c:v>854.73299999999949</c:v>
                </c:pt>
                <c:pt idx="256">
                  <c:v>854.73299999999949</c:v>
                </c:pt>
                <c:pt idx="257">
                  <c:v>856.64699999999948</c:v>
                </c:pt>
                <c:pt idx="258">
                  <c:v>856.64699999999948</c:v>
                </c:pt>
                <c:pt idx="259">
                  <c:v>856.64699999999948</c:v>
                </c:pt>
                <c:pt idx="260">
                  <c:v>856.64699999999948</c:v>
                </c:pt>
                <c:pt idx="261">
                  <c:v>856.64699999999948</c:v>
                </c:pt>
                <c:pt idx="262">
                  <c:v>887.88699999999949</c:v>
                </c:pt>
                <c:pt idx="263">
                  <c:v>887.88699999999949</c:v>
                </c:pt>
                <c:pt idx="264">
                  <c:v>887.88699999999949</c:v>
                </c:pt>
                <c:pt idx="265">
                  <c:v>887.88699999999949</c:v>
                </c:pt>
                <c:pt idx="266">
                  <c:v>887.88699999999949</c:v>
                </c:pt>
                <c:pt idx="267">
                  <c:v>846.07500000000005</c:v>
                </c:pt>
                <c:pt idx="268">
                  <c:v>846.07500000000005</c:v>
                </c:pt>
                <c:pt idx="269">
                  <c:v>846.07500000000005</c:v>
                </c:pt>
                <c:pt idx="270">
                  <c:v>846.07500000000005</c:v>
                </c:pt>
                <c:pt idx="271">
                  <c:v>846.07500000000005</c:v>
                </c:pt>
                <c:pt idx="272">
                  <c:v>858.74</c:v>
                </c:pt>
                <c:pt idx="273">
                  <c:v>858.74</c:v>
                </c:pt>
                <c:pt idx="274">
                  <c:v>858.74</c:v>
                </c:pt>
                <c:pt idx="275">
                  <c:v>858.74</c:v>
                </c:pt>
                <c:pt idx="276">
                  <c:v>858.74</c:v>
                </c:pt>
                <c:pt idx="277">
                  <c:v>842.16699999999946</c:v>
                </c:pt>
                <c:pt idx="278">
                  <c:v>842.16699999999946</c:v>
                </c:pt>
                <c:pt idx="279">
                  <c:v>842.16699999999946</c:v>
                </c:pt>
                <c:pt idx="280">
                  <c:v>842.16699999999946</c:v>
                </c:pt>
                <c:pt idx="281">
                  <c:v>842.16699999999946</c:v>
                </c:pt>
                <c:pt idx="282">
                  <c:v>864.94899999999996</c:v>
                </c:pt>
                <c:pt idx="283">
                  <c:v>864.94899999999996</c:v>
                </c:pt>
                <c:pt idx="284">
                  <c:v>864.94899999999996</c:v>
                </c:pt>
                <c:pt idx="285">
                  <c:v>864.94899999999996</c:v>
                </c:pt>
                <c:pt idx="286">
                  <c:v>864.94899999999996</c:v>
                </c:pt>
                <c:pt idx="287">
                  <c:v>836.15699999999947</c:v>
                </c:pt>
                <c:pt idx="288">
                  <c:v>836.15699999999947</c:v>
                </c:pt>
                <c:pt idx="289">
                  <c:v>836.15699999999947</c:v>
                </c:pt>
                <c:pt idx="290">
                  <c:v>836.15699999999947</c:v>
                </c:pt>
                <c:pt idx="291">
                  <c:v>836.15699999999947</c:v>
                </c:pt>
                <c:pt idx="292">
                  <c:v>848.12300000000005</c:v>
                </c:pt>
                <c:pt idx="293">
                  <c:v>848.12300000000005</c:v>
                </c:pt>
                <c:pt idx="294">
                  <c:v>848.12300000000005</c:v>
                </c:pt>
                <c:pt idx="295">
                  <c:v>848.12300000000005</c:v>
                </c:pt>
                <c:pt idx="296">
                  <c:v>848.12300000000005</c:v>
                </c:pt>
                <c:pt idx="297">
                  <c:v>843.01</c:v>
                </c:pt>
                <c:pt idx="298">
                  <c:v>843.01</c:v>
                </c:pt>
                <c:pt idx="299">
                  <c:v>843.01</c:v>
                </c:pt>
                <c:pt idx="300">
                  <c:v>843.01</c:v>
                </c:pt>
                <c:pt idx="301">
                  <c:v>843.01</c:v>
                </c:pt>
                <c:pt idx="302">
                  <c:v>856.94199999999796</c:v>
                </c:pt>
                <c:pt idx="303">
                  <c:v>856.94199999999796</c:v>
                </c:pt>
                <c:pt idx="304">
                  <c:v>856.94199999999796</c:v>
                </c:pt>
                <c:pt idx="305">
                  <c:v>856.94199999999796</c:v>
                </c:pt>
                <c:pt idx="306">
                  <c:v>856.94199999999796</c:v>
                </c:pt>
                <c:pt idx="307">
                  <c:v>844.15099999999939</c:v>
                </c:pt>
                <c:pt idx="308">
                  <c:v>844.15099999999939</c:v>
                </c:pt>
                <c:pt idx="309">
                  <c:v>844.15099999999939</c:v>
                </c:pt>
                <c:pt idx="310">
                  <c:v>844.15099999999939</c:v>
                </c:pt>
                <c:pt idx="311">
                  <c:v>844.15099999999939</c:v>
                </c:pt>
                <c:pt idx="312">
                  <c:v>859.29200000000003</c:v>
                </c:pt>
                <c:pt idx="313">
                  <c:v>859.29200000000003</c:v>
                </c:pt>
                <c:pt idx="314">
                  <c:v>859.29200000000003</c:v>
                </c:pt>
                <c:pt idx="315">
                  <c:v>859.29200000000003</c:v>
                </c:pt>
                <c:pt idx="316">
                  <c:v>859.29200000000003</c:v>
                </c:pt>
                <c:pt idx="317">
                  <c:v>850.61099999999999</c:v>
                </c:pt>
                <c:pt idx="318">
                  <c:v>850.61099999999999</c:v>
                </c:pt>
                <c:pt idx="319">
                  <c:v>850.61099999999999</c:v>
                </c:pt>
                <c:pt idx="320">
                  <c:v>850.61099999999999</c:v>
                </c:pt>
                <c:pt idx="321">
                  <c:v>850.61099999999999</c:v>
                </c:pt>
                <c:pt idx="322">
                  <c:v>854.95499999999947</c:v>
                </c:pt>
                <c:pt idx="323">
                  <c:v>854.95499999999947</c:v>
                </c:pt>
                <c:pt idx="324">
                  <c:v>854.95499999999947</c:v>
                </c:pt>
                <c:pt idx="325">
                  <c:v>854.95499999999947</c:v>
                </c:pt>
                <c:pt idx="326">
                  <c:v>854.95499999999947</c:v>
                </c:pt>
                <c:pt idx="327">
                  <c:v>845.45699999999749</c:v>
                </c:pt>
                <c:pt idx="328">
                  <c:v>845.45699999999749</c:v>
                </c:pt>
                <c:pt idx="329">
                  <c:v>845.45699999999749</c:v>
                </c:pt>
                <c:pt idx="330">
                  <c:v>845.45699999999749</c:v>
                </c:pt>
                <c:pt idx="331">
                  <c:v>845.45699999999749</c:v>
                </c:pt>
                <c:pt idx="332">
                  <c:v>854.04599999999948</c:v>
                </c:pt>
                <c:pt idx="333">
                  <c:v>854.04599999999948</c:v>
                </c:pt>
                <c:pt idx="334">
                  <c:v>854.04599999999948</c:v>
                </c:pt>
                <c:pt idx="335">
                  <c:v>854.04599999999948</c:v>
                </c:pt>
                <c:pt idx="336">
                  <c:v>854.04599999999948</c:v>
                </c:pt>
                <c:pt idx="337">
                  <c:v>843.45199999999738</c:v>
                </c:pt>
                <c:pt idx="338">
                  <c:v>843.45199999999738</c:v>
                </c:pt>
                <c:pt idx="339">
                  <c:v>843.45199999999738</c:v>
                </c:pt>
                <c:pt idx="340">
                  <c:v>843.45199999999738</c:v>
                </c:pt>
                <c:pt idx="341">
                  <c:v>843.45199999999738</c:v>
                </c:pt>
                <c:pt idx="342">
                  <c:v>847.71500000000003</c:v>
                </c:pt>
                <c:pt idx="343">
                  <c:v>847.71500000000003</c:v>
                </c:pt>
                <c:pt idx="344">
                  <c:v>847.71500000000003</c:v>
                </c:pt>
                <c:pt idx="345">
                  <c:v>847.71500000000003</c:v>
                </c:pt>
                <c:pt idx="346">
                  <c:v>847.71500000000003</c:v>
                </c:pt>
                <c:pt idx="347">
                  <c:v>850.16199999999947</c:v>
                </c:pt>
                <c:pt idx="348">
                  <c:v>850.16199999999947</c:v>
                </c:pt>
                <c:pt idx="349">
                  <c:v>850.16199999999947</c:v>
                </c:pt>
                <c:pt idx="350">
                  <c:v>850.16199999999947</c:v>
                </c:pt>
                <c:pt idx="351">
                  <c:v>850.16199999999947</c:v>
                </c:pt>
                <c:pt idx="352">
                  <c:v>850.63699999999949</c:v>
                </c:pt>
                <c:pt idx="353">
                  <c:v>850.63699999999949</c:v>
                </c:pt>
                <c:pt idx="354">
                  <c:v>850.63699999999949</c:v>
                </c:pt>
                <c:pt idx="355">
                  <c:v>850.63699999999949</c:v>
                </c:pt>
                <c:pt idx="356">
                  <c:v>850.63699999999949</c:v>
                </c:pt>
                <c:pt idx="357">
                  <c:v>841.06599999999946</c:v>
                </c:pt>
                <c:pt idx="358">
                  <c:v>841.06599999999946</c:v>
                </c:pt>
                <c:pt idx="359">
                  <c:v>841.06599999999946</c:v>
                </c:pt>
                <c:pt idx="360">
                  <c:v>841.06599999999946</c:v>
                </c:pt>
                <c:pt idx="361">
                  <c:v>841.06599999999946</c:v>
                </c:pt>
                <c:pt idx="362">
                  <c:v>859.06899999999996</c:v>
                </c:pt>
                <c:pt idx="363">
                  <c:v>859.06899999999996</c:v>
                </c:pt>
                <c:pt idx="364">
                  <c:v>859.06899999999996</c:v>
                </c:pt>
                <c:pt idx="365">
                  <c:v>859.06899999999996</c:v>
                </c:pt>
                <c:pt idx="366">
                  <c:v>859.06899999999996</c:v>
                </c:pt>
                <c:pt idx="367">
                  <c:v>865.04199999999946</c:v>
                </c:pt>
                <c:pt idx="368">
                  <c:v>865.04199999999946</c:v>
                </c:pt>
                <c:pt idx="369">
                  <c:v>865.04199999999946</c:v>
                </c:pt>
                <c:pt idx="370">
                  <c:v>865.04199999999946</c:v>
                </c:pt>
                <c:pt idx="371">
                  <c:v>865.04199999999946</c:v>
                </c:pt>
                <c:pt idx="372">
                  <c:v>857.16399999999999</c:v>
                </c:pt>
                <c:pt idx="373">
                  <c:v>857.16399999999999</c:v>
                </c:pt>
                <c:pt idx="374">
                  <c:v>857.16399999999999</c:v>
                </c:pt>
                <c:pt idx="375">
                  <c:v>857.16399999999999</c:v>
                </c:pt>
                <c:pt idx="376">
                  <c:v>857.16399999999999</c:v>
                </c:pt>
                <c:pt idx="377">
                  <c:v>851.70100000000002</c:v>
                </c:pt>
                <c:pt idx="378">
                  <c:v>851.70100000000002</c:v>
                </c:pt>
                <c:pt idx="379">
                  <c:v>851.70100000000002</c:v>
                </c:pt>
                <c:pt idx="380">
                  <c:v>851.70100000000002</c:v>
                </c:pt>
                <c:pt idx="381">
                  <c:v>851.70100000000002</c:v>
                </c:pt>
                <c:pt idx="382">
                  <c:v>863.51599999999996</c:v>
                </c:pt>
                <c:pt idx="383">
                  <c:v>863.51599999999996</c:v>
                </c:pt>
                <c:pt idx="384">
                  <c:v>863.51599999999996</c:v>
                </c:pt>
                <c:pt idx="385">
                  <c:v>863.51599999999996</c:v>
                </c:pt>
                <c:pt idx="386">
                  <c:v>863.51599999999996</c:v>
                </c:pt>
                <c:pt idx="387">
                  <c:v>853.75</c:v>
                </c:pt>
                <c:pt idx="388">
                  <c:v>853.75</c:v>
                </c:pt>
                <c:pt idx="389">
                  <c:v>853.75</c:v>
                </c:pt>
                <c:pt idx="390">
                  <c:v>853.75</c:v>
                </c:pt>
                <c:pt idx="391">
                  <c:v>853.75</c:v>
                </c:pt>
                <c:pt idx="392">
                  <c:v>863.49900000000002</c:v>
                </c:pt>
                <c:pt idx="393">
                  <c:v>863.49900000000002</c:v>
                </c:pt>
                <c:pt idx="394">
                  <c:v>863.49900000000002</c:v>
                </c:pt>
                <c:pt idx="395">
                  <c:v>863.49900000000002</c:v>
                </c:pt>
                <c:pt idx="396">
                  <c:v>863.49900000000002</c:v>
                </c:pt>
                <c:pt idx="397">
                  <c:v>859.14599999999996</c:v>
                </c:pt>
                <c:pt idx="398">
                  <c:v>859.14599999999996</c:v>
                </c:pt>
                <c:pt idx="399">
                  <c:v>859.14599999999996</c:v>
                </c:pt>
                <c:pt idx="400">
                  <c:v>859.14599999999996</c:v>
                </c:pt>
                <c:pt idx="401">
                  <c:v>859.14599999999996</c:v>
                </c:pt>
                <c:pt idx="402">
                  <c:v>871.25699999999949</c:v>
                </c:pt>
                <c:pt idx="403">
                  <c:v>871.25699999999949</c:v>
                </c:pt>
                <c:pt idx="404">
                  <c:v>871.25699999999949</c:v>
                </c:pt>
                <c:pt idx="405">
                  <c:v>871.25699999999949</c:v>
                </c:pt>
                <c:pt idx="406">
                  <c:v>871.25699999999949</c:v>
                </c:pt>
                <c:pt idx="407">
                  <c:v>860.82799999999747</c:v>
                </c:pt>
                <c:pt idx="408">
                  <c:v>860.82799999999747</c:v>
                </c:pt>
                <c:pt idx="409">
                  <c:v>860.82799999999747</c:v>
                </c:pt>
                <c:pt idx="410">
                  <c:v>860.82799999999747</c:v>
                </c:pt>
                <c:pt idx="411">
                  <c:v>860.82799999999747</c:v>
                </c:pt>
                <c:pt idx="412">
                  <c:v>879.60900000000004</c:v>
                </c:pt>
                <c:pt idx="413">
                  <c:v>879.60900000000004</c:v>
                </c:pt>
                <c:pt idx="414">
                  <c:v>879.60900000000004</c:v>
                </c:pt>
                <c:pt idx="415">
                  <c:v>879.60900000000004</c:v>
                </c:pt>
                <c:pt idx="416">
                  <c:v>879.60900000000004</c:v>
                </c:pt>
                <c:pt idx="417">
                  <c:v>862.81199999999797</c:v>
                </c:pt>
                <c:pt idx="418">
                  <c:v>862.81199999999797</c:v>
                </c:pt>
                <c:pt idx="419">
                  <c:v>862.81199999999797</c:v>
                </c:pt>
                <c:pt idx="420">
                  <c:v>862.81199999999797</c:v>
                </c:pt>
                <c:pt idx="421">
                  <c:v>862.81199999999797</c:v>
                </c:pt>
                <c:pt idx="422">
                  <c:v>875.92</c:v>
                </c:pt>
                <c:pt idx="423">
                  <c:v>875.92</c:v>
                </c:pt>
                <c:pt idx="424">
                  <c:v>875.92</c:v>
                </c:pt>
                <c:pt idx="425">
                  <c:v>875.92</c:v>
                </c:pt>
                <c:pt idx="426">
                  <c:v>875.92</c:v>
                </c:pt>
                <c:pt idx="427">
                  <c:v>859.67800000000352</c:v>
                </c:pt>
                <c:pt idx="428">
                  <c:v>859.67800000000352</c:v>
                </c:pt>
                <c:pt idx="429">
                  <c:v>859.67800000000352</c:v>
                </c:pt>
                <c:pt idx="430">
                  <c:v>859.67800000000352</c:v>
                </c:pt>
                <c:pt idx="431">
                  <c:v>859.67800000000352</c:v>
                </c:pt>
                <c:pt idx="432">
                  <c:v>870.68600000000004</c:v>
                </c:pt>
                <c:pt idx="433">
                  <c:v>870.68600000000004</c:v>
                </c:pt>
                <c:pt idx="434">
                  <c:v>870.68600000000004</c:v>
                </c:pt>
                <c:pt idx="435">
                  <c:v>870.68600000000004</c:v>
                </c:pt>
                <c:pt idx="436">
                  <c:v>870.68600000000004</c:v>
                </c:pt>
                <c:pt idx="437">
                  <c:v>865.93499999999949</c:v>
                </c:pt>
                <c:pt idx="438">
                  <c:v>865.93499999999949</c:v>
                </c:pt>
                <c:pt idx="439">
                  <c:v>865.93499999999949</c:v>
                </c:pt>
                <c:pt idx="440">
                  <c:v>865.93499999999949</c:v>
                </c:pt>
                <c:pt idx="441">
                  <c:v>865.93499999999949</c:v>
                </c:pt>
                <c:pt idx="442">
                  <c:v>886.74</c:v>
                </c:pt>
                <c:pt idx="443">
                  <c:v>886.74</c:v>
                </c:pt>
                <c:pt idx="444">
                  <c:v>886.74</c:v>
                </c:pt>
                <c:pt idx="445">
                  <c:v>886.74</c:v>
                </c:pt>
                <c:pt idx="446">
                  <c:v>886.74</c:v>
                </c:pt>
                <c:pt idx="447">
                  <c:v>955.19</c:v>
                </c:pt>
                <c:pt idx="448">
                  <c:v>955.19</c:v>
                </c:pt>
                <c:pt idx="449">
                  <c:v>955.19</c:v>
                </c:pt>
                <c:pt idx="450">
                  <c:v>955.19</c:v>
                </c:pt>
                <c:pt idx="451">
                  <c:v>955.19</c:v>
                </c:pt>
                <c:pt idx="452">
                  <c:v>1171.5629999999999</c:v>
                </c:pt>
                <c:pt idx="453">
                  <c:v>1171.5629999999999</c:v>
                </c:pt>
                <c:pt idx="454">
                  <c:v>1171.5629999999999</c:v>
                </c:pt>
                <c:pt idx="455">
                  <c:v>1171.5629999999999</c:v>
                </c:pt>
                <c:pt idx="456">
                  <c:v>1171.5629999999999</c:v>
                </c:pt>
                <c:pt idx="457">
                  <c:v>1464.2460000000001</c:v>
                </c:pt>
                <c:pt idx="458">
                  <c:v>1464.2460000000001</c:v>
                </c:pt>
                <c:pt idx="459">
                  <c:v>1464.2460000000001</c:v>
                </c:pt>
                <c:pt idx="460">
                  <c:v>1464.2460000000001</c:v>
                </c:pt>
                <c:pt idx="461">
                  <c:v>1464.2460000000001</c:v>
                </c:pt>
                <c:pt idx="462">
                  <c:v>1551.1119999999999</c:v>
                </c:pt>
                <c:pt idx="463">
                  <c:v>1551.1119999999999</c:v>
                </c:pt>
                <c:pt idx="464">
                  <c:v>1551.1119999999999</c:v>
                </c:pt>
                <c:pt idx="465">
                  <c:v>1551.1119999999999</c:v>
                </c:pt>
                <c:pt idx="466">
                  <c:v>1551.1119999999999</c:v>
                </c:pt>
                <c:pt idx="467">
                  <c:v>1730.5739999999998</c:v>
                </c:pt>
                <c:pt idx="468">
                  <c:v>1730.5739999999998</c:v>
                </c:pt>
                <c:pt idx="469">
                  <c:v>1730.5739999999998</c:v>
                </c:pt>
                <c:pt idx="470">
                  <c:v>1730.5739999999998</c:v>
                </c:pt>
                <c:pt idx="471">
                  <c:v>1730.5739999999998</c:v>
                </c:pt>
                <c:pt idx="472">
                  <c:v>1764.35</c:v>
                </c:pt>
                <c:pt idx="473">
                  <c:v>1764.35</c:v>
                </c:pt>
                <c:pt idx="474">
                  <c:v>1764.35</c:v>
                </c:pt>
                <c:pt idx="475">
                  <c:v>1764.35</c:v>
                </c:pt>
                <c:pt idx="476">
                  <c:v>1764.35</c:v>
                </c:pt>
                <c:pt idx="477">
                  <c:v>1930.261</c:v>
                </c:pt>
                <c:pt idx="478">
                  <c:v>1930.261</c:v>
                </c:pt>
                <c:pt idx="479">
                  <c:v>1930.261</c:v>
                </c:pt>
                <c:pt idx="480">
                  <c:v>1930.261</c:v>
                </c:pt>
                <c:pt idx="481">
                  <c:v>1930.261</c:v>
                </c:pt>
                <c:pt idx="482">
                  <c:v>2034.665</c:v>
                </c:pt>
                <c:pt idx="483">
                  <c:v>2034.665</c:v>
                </c:pt>
                <c:pt idx="484">
                  <c:v>2034.665</c:v>
                </c:pt>
                <c:pt idx="485">
                  <c:v>2034.665</c:v>
                </c:pt>
                <c:pt idx="486">
                  <c:v>2034.665</c:v>
                </c:pt>
                <c:pt idx="487">
                  <c:v>2172.5500000000002</c:v>
                </c:pt>
                <c:pt idx="488">
                  <c:v>2172.5500000000002</c:v>
                </c:pt>
                <c:pt idx="489">
                  <c:v>2172.5500000000002</c:v>
                </c:pt>
                <c:pt idx="490">
                  <c:v>2172.5500000000002</c:v>
                </c:pt>
                <c:pt idx="491">
                  <c:v>2172.5500000000002</c:v>
                </c:pt>
                <c:pt idx="492">
                  <c:v>2147.694</c:v>
                </c:pt>
                <c:pt idx="493">
                  <c:v>2147.694</c:v>
                </c:pt>
                <c:pt idx="494">
                  <c:v>2147.694</c:v>
                </c:pt>
                <c:pt idx="495">
                  <c:v>2147.694</c:v>
                </c:pt>
                <c:pt idx="496">
                  <c:v>2147.694</c:v>
                </c:pt>
                <c:pt idx="497">
                  <c:v>2064.7649999999826</c:v>
                </c:pt>
                <c:pt idx="498">
                  <c:v>2064.7649999999826</c:v>
                </c:pt>
                <c:pt idx="499">
                  <c:v>2064.7649999999826</c:v>
                </c:pt>
                <c:pt idx="500">
                  <c:v>2064.7649999999826</c:v>
                </c:pt>
                <c:pt idx="501">
                  <c:v>2064.7649999999826</c:v>
                </c:pt>
                <c:pt idx="502">
                  <c:v>2095.6419999999998</c:v>
                </c:pt>
                <c:pt idx="503">
                  <c:v>2095.6419999999998</c:v>
                </c:pt>
                <c:pt idx="504">
                  <c:v>2095.6419999999998</c:v>
                </c:pt>
                <c:pt idx="505">
                  <c:v>2095.6419999999998</c:v>
                </c:pt>
                <c:pt idx="506">
                  <c:v>2095.6419999999998</c:v>
                </c:pt>
                <c:pt idx="507">
                  <c:v>2208.2679999999987</c:v>
                </c:pt>
                <c:pt idx="508">
                  <c:v>2208.2679999999987</c:v>
                </c:pt>
                <c:pt idx="509">
                  <c:v>2208.2679999999987</c:v>
                </c:pt>
                <c:pt idx="510">
                  <c:v>2208.2679999999987</c:v>
                </c:pt>
                <c:pt idx="511">
                  <c:v>2208.2679999999987</c:v>
                </c:pt>
                <c:pt idx="512">
                  <c:v>2211.183</c:v>
                </c:pt>
                <c:pt idx="513">
                  <c:v>2211.183</c:v>
                </c:pt>
                <c:pt idx="514">
                  <c:v>2211.183</c:v>
                </c:pt>
                <c:pt idx="515">
                  <c:v>2211.183</c:v>
                </c:pt>
                <c:pt idx="516">
                  <c:v>2211.183</c:v>
                </c:pt>
                <c:pt idx="517">
                  <c:v>2191.2839999999997</c:v>
                </c:pt>
                <c:pt idx="518">
                  <c:v>2191.2839999999997</c:v>
                </c:pt>
                <c:pt idx="519">
                  <c:v>2191.2839999999997</c:v>
                </c:pt>
                <c:pt idx="520">
                  <c:v>2191.2839999999997</c:v>
                </c:pt>
                <c:pt idx="521">
                  <c:v>2191.2839999999997</c:v>
                </c:pt>
                <c:pt idx="522">
                  <c:v>2198.7939999999999</c:v>
                </c:pt>
                <c:pt idx="523">
                  <c:v>2198.7939999999999</c:v>
                </c:pt>
                <c:pt idx="524">
                  <c:v>2198.7939999999999</c:v>
                </c:pt>
                <c:pt idx="525">
                  <c:v>2198.7939999999999</c:v>
                </c:pt>
                <c:pt idx="526">
                  <c:v>2198.7939999999999</c:v>
                </c:pt>
                <c:pt idx="527">
                  <c:v>2080.588999999984</c:v>
                </c:pt>
                <c:pt idx="528">
                  <c:v>2080.588999999984</c:v>
                </c:pt>
                <c:pt idx="529">
                  <c:v>2080.588999999984</c:v>
                </c:pt>
                <c:pt idx="530">
                  <c:v>2080.588999999984</c:v>
                </c:pt>
                <c:pt idx="531">
                  <c:v>2080.588999999984</c:v>
                </c:pt>
                <c:pt idx="532">
                  <c:v>2008.7850000000001</c:v>
                </c:pt>
                <c:pt idx="533">
                  <c:v>2008.7850000000001</c:v>
                </c:pt>
                <c:pt idx="534">
                  <c:v>2008.7850000000001</c:v>
                </c:pt>
                <c:pt idx="535">
                  <c:v>2008.7850000000001</c:v>
                </c:pt>
                <c:pt idx="536">
                  <c:v>2008.7850000000001</c:v>
                </c:pt>
                <c:pt idx="537">
                  <c:v>1996.827</c:v>
                </c:pt>
                <c:pt idx="538">
                  <c:v>1996.827</c:v>
                </c:pt>
                <c:pt idx="539">
                  <c:v>1996.827</c:v>
                </c:pt>
                <c:pt idx="540">
                  <c:v>1996.827</c:v>
                </c:pt>
                <c:pt idx="541">
                  <c:v>1996.827</c:v>
                </c:pt>
                <c:pt idx="542">
                  <c:v>1887.84</c:v>
                </c:pt>
                <c:pt idx="543">
                  <c:v>1887.84</c:v>
                </c:pt>
                <c:pt idx="544">
                  <c:v>1887.84</c:v>
                </c:pt>
                <c:pt idx="545">
                  <c:v>1887.84</c:v>
                </c:pt>
                <c:pt idx="546">
                  <c:v>1887.84</c:v>
                </c:pt>
                <c:pt idx="547">
                  <c:v>1811.94</c:v>
                </c:pt>
                <c:pt idx="548">
                  <c:v>1811.94</c:v>
                </c:pt>
                <c:pt idx="549">
                  <c:v>1811.94</c:v>
                </c:pt>
                <c:pt idx="550">
                  <c:v>1811.94</c:v>
                </c:pt>
                <c:pt idx="551">
                  <c:v>1811.94</c:v>
                </c:pt>
                <c:pt idx="552">
                  <c:v>1803.4739999999999</c:v>
                </c:pt>
                <c:pt idx="553">
                  <c:v>1803.4739999999999</c:v>
                </c:pt>
                <c:pt idx="554">
                  <c:v>1803.4739999999999</c:v>
                </c:pt>
                <c:pt idx="555">
                  <c:v>1803.4739999999999</c:v>
                </c:pt>
                <c:pt idx="556">
                  <c:v>1803.4739999999999</c:v>
                </c:pt>
                <c:pt idx="557">
                  <c:v>1875.3429999999998</c:v>
                </c:pt>
                <c:pt idx="558">
                  <c:v>1875.3429999999998</c:v>
                </c:pt>
                <c:pt idx="559">
                  <c:v>1875.3429999999998</c:v>
                </c:pt>
                <c:pt idx="560">
                  <c:v>1875.3429999999998</c:v>
                </c:pt>
                <c:pt idx="561">
                  <c:v>1875.3429999999998</c:v>
                </c:pt>
                <c:pt idx="562">
                  <c:v>1875.3869999999999</c:v>
                </c:pt>
                <c:pt idx="563">
                  <c:v>1875.3869999999999</c:v>
                </c:pt>
                <c:pt idx="564">
                  <c:v>1875.3869999999999</c:v>
                </c:pt>
                <c:pt idx="565">
                  <c:v>1875.3869999999999</c:v>
                </c:pt>
                <c:pt idx="566">
                  <c:v>1875.3869999999999</c:v>
                </c:pt>
                <c:pt idx="567">
                  <c:v>1860.098</c:v>
                </c:pt>
                <c:pt idx="568">
                  <c:v>1860.098</c:v>
                </c:pt>
                <c:pt idx="569">
                  <c:v>1860.098</c:v>
                </c:pt>
                <c:pt idx="570">
                  <c:v>1860.098</c:v>
                </c:pt>
                <c:pt idx="571">
                  <c:v>1860.098</c:v>
                </c:pt>
                <c:pt idx="572">
                  <c:v>1857.078</c:v>
                </c:pt>
                <c:pt idx="573">
                  <c:v>1857.078</c:v>
                </c:pt>
                <c:pt idx="574">
                  <c:v>1857.078</c:v>
                </c:pt>
                <c:pt idx="575">
                  <c:v>1857.078</c:v>
                </c:pt>
                <c:pt idx="576">
                  <c:v>1857.078</c:v>
                </c:pt>
                <c:pt idx="577">
                  <c:v>2023.5050000000001</c:v>
                </c:pt>
                <c:pt idx="578">
                  <c:v>2023.5050000000001</c:v>
                </c:pt>
                <c:pt idx="579">
                  <c:v>2023.5050000000001</c:v>
                </c:pt>
                <c:pt idx="580">
                  <c:v>2023.5050000000001</c:v>
                </c:pt>
                <c:pt idx="581">
                  <c:v>2023.5050000000001</c:v>
                </c:pt>
                <c:pt idx="582">
                  <c:v>2027.0450000000001</c:v>
                </c:pt>
                <c:pt idx="583">
                  <c:v>2027.0450000000001</c:v>
                </c:pt>
                <c:pt idx="584">
                  <c:v>2027.0450000000001</c:v>
                </c:pt>
                <c:pt idx="585">
                  <c:v>2027.0450000000001</c:v>
                </c:pt>
                <c:pt idx="586">
                  <c:v>2027.0450000000001</c:v>
                </c:pt>
                <c:pt idx="587">
                  <c:v>2034.8739999999998</c:v>
                </c:pt>
                <c:pt idx="588">
                  <c:v>2034.8739999999998</c:v>
                </c:pt>
                <c:pt idx="589">
                  <c:v>2034.8739999999998</c:v>
                </c:pt>
                <c:pt idx="590">
                  <c:v>2034.8739999999998</c:v>
                </c:pt>
                <c:pt idx="591">
                  <c:v>2034.8739999999998</c:v>
                </c:pt>
                <c:pt idx="592">
                  <c:v>2044.1929999999998</c:v>
                </c:pt>
                <c:pt idx="593">
                  <c:v>2044.1929999999998</c:v>
                </c:pt>
                <c:pt idx="594">
                  <c:v>2044.1929999999998</c:v>
                </c:pt>
                <c:pt idx="595">
                  <c:v>2044.1929999999998</c:v>
                </c:pt>
                <c:pt idx="596">
                  <c:v>2044.1929999999998</c:v>
                </c:pt>
                <c:pt idx="597">
                  <c:v>2142.2259999999997</c:v>
                </c:pt>
                <c:pt idx="598">
                  <c:v>2142.2259999999997</c:v>
                </c:pt>
                <c:pt idx="599">
                  <c:v>2142.2259999999997</c:v>
                </c:pt>
                <c:pt idx="600">
                  <c:v>2142.2259999999997</c:v>
                </c:pt>
                <c:pt idx="601">
                  <c:v>2142.2259999999997</c:v>
                </c:pt>
                <c:pt idx="602">
                  <c:v>2152.2689999999802</c:v>
                </c:pt>
                <c:pt idx="603">
                  <c:v>2152.2689999999802</c:v>
                </c:pt>
                <c:pt idx="604">
                  <c:v>2152.2689999999802</c:v>
                </c:pt>
                <c:pt idx="605">
                  <c:v>2152.2689999999802</c:v>
                </c:pt>
                <c:pt idx="606">
                  <c:v>2152.2689999999802</c:v>
                </c:pt>
                <c:pt idx="607">
                  <c:v>2021.27</c:v>
                </c:pt>
                <c:pt idx="608">
                  <c:v>2021.27</c:v>
                </c:pt>
                <c:pt idx="609">
                  <c:v>2021.27</c:v>
                </c:pt>
                <c:pt idx="610">
                  <c:v>2021.27</c:v>
                </c:pt>
                <c:pt idx="611">
                  <c:v>2021.27</c:v>
                </c:pt>
                <c:pt idx="612">
                  <c:v>2039.9060000000011</c:v>
                </c:pt>
                <c:pt idx="613">
                  <c:v>2039.9060000000011</c:v>
                </c:pt>
                <c:pt idx="614">
                  <c:v>2039.9060000000011</c:v>
                </c:pt>
                <c:pt idx="615">
                  <c:v>2039.9060000000011</c:v>
                </c:pt>
                <c:pt idx="616">
                  <c:v>2039.9060000000011</c:v>
                </c:pt>
                <c:pt idx="617">
                  <c:v>2154.742999999984</c:v>
                </c:pt>
                <c:pt idx="618">
                  <c:v>2154.742999999984</c:v>
                </c:pt>
                <c:pt idx="619">
                  <c:v>2154.742999999984</c:v>
                </c:pt>
                <c:pt idx="620">
                  <c:v>2154.742999999984</c:v>
                </c:pt>
                <c:pt idx="621">
                  <c:v>2154.742999999984</c:v>
                </c:pt>
                <c:pt idx="622">
                  <c:v>2139.3570000000022</c:v>
                </c:pt>
                <c:pt idx="623">
                  <c:v>2139.3570000000022</c:v>
                </c:pt>
                <c:pt idx="624">
                  <c:v>2139.3570000000022</c:v>
                </c:pt>
                <c:pt idx="625">
                  <c:v>2139.3570000000022</c:v>
                </c:pt>
                <c:pt idx="626">
                  <c:v>2139.3570000000022</c:v>
                </c:pt>
                <c:pt idx="627">
                  <c:v>2036.7370000000001</c:v>
                </c:pt>
                <c:pt idx="628">
                  <c:v>2036.7370000000001</c:v>
                </c:pt>
                <c:pt idx="629">
                  <c:v>2036.7370000000001</c:v>
                </c:pt>
                <c:pt idx="630">
                  <c:v>2036.7370000000001</c:v>
                </c:pt>
                <c:pt idx="631">
                  <c:v>2036.7370000000001</c:v>
                </c:pt>
                <c:pt idx="632">
                  <c:v>2033.5439999999999</c:v>
                </c:pt>
                <c:pt idx="633">
                  <c:v>2033.5439999999999</c:v>
                </c:pt>
                <c:pt idx="634">
                  <c:v>2033.5439999999999</c:v>
                </c:pt>
                <c:pt idx="635">
                  <c:v>2033.5439999999999</c:v>
                </c:pt>
                <c:pt idx="636">
                  <c:v>2033.5439999999999</c:v>
                </c:pt>
                <c:pt idx="637">
                  <c:v>2007.7139999999999</c:v>
                </c:pt>
                <c:pt idx="638">
                  <c:v>2007.7139999999999</c:v>
                </c:pt>
                <c:pt idx="639">
                  <c:v>2007.7139999999999</c:v>
                </c:pt>
                <c:pt idx="640">
                  <c:v>2007.7139999999999</c:v>
                </c:pt>
                <c:pt idx="641">
                  <c:v>2007.7139999999999</c:v>
                </c:pt>
                <c:pt idx="642">
                  <c:v>2026.91</c:v>
                </c:pt>
                <c:pt idx="643">
                  <c:v>2026.91</c:v>
                </c:pt>
                <c:pt idx="644">
                  <c:v>2026.91</c:v>
                </c:pt>
                <c:pt idx="645">
                  <c:v>2026.91</c:v>
                </c:pt>
                <c:pt idx="646">
                  <c:v>2026.91</c:v>
                </c:pt>
                <c:pt idx="647">
                  <c:v>1979.431</c:v>
                </c:pt>
                <c:pt idx="648">
                  <c:v>1979.431</c:v>
                </c:pt>
                <c:pt idx="649">
                  <c:v>1979.431</c:v>
                </c:pt>
                <c:pt idx="650">
                  <c:v>1979.431</c:v>
                </c:pt>
                <c:pt idx="651">
                  <c:v>1979.431</c:v>
                </c:pt>
                <c:pt idx="652">
                  <c:v>1958.8019999999999</c:v>
                </c:pt>
                <c:pt idx="653">
                  <c:v>1958.8019999999999</c:v>
                </c:pt>
                <c:pt idx="654">
                  <c:v>1958.8019999999999</c:v>
                </c:pt>
                <c:pt idx="655">
                  <c:v>1958.8019999999999</c:v>
                </c:pt>
                <c:pt idx="656">
                  <c:v>1958.8019999999999</c:v>
                </c:pt>
                <c:pt idx="657">
                  <c:v>1945.067</c:v>
                </c:pt>
                <c:pt idx="658">
                  <c:v>1945.067</c:v>
                </c:pt>
                <c:pt idx="659">
                  <c:v>1945.067</c:v>
                </c:pt>
                <c:pt idx="660">
                  <c:v>1945.067</c:v>
                </c:pt>
                <c:pt idx="661">
                  <c:v>1945.067</c:v>
                </c:pt>
                <c:pt idx="662">
                  <c:v>2025.348</c:v>
                </c:pt>
                <c:pt idx="663">
                  <c:v>2025.348</c:v>
                </c:pt>
                <c:pt idx="664">
                  <c:v>2025.348</c:v>
                </c:pt>
                <c:pt idx="665">
                  <c:v>2025.348</c:v>
                </c:pt>
                <c:pt idx="666">
                  <c:v>2025.348</c:v>
                </c:pt>
                <c:pt idx="667">
                  <c:v>1991.3439999999998</c:v>
                </c:pt>
                <c:pt idx="668">
                  <c:v>1991.3439999999998</c:v>
                </c:pt>
                <c:pt idx="669">
                  <c:v>1991.3439999999998</c:v>
                </c:pt>
                <c:pt idx="670">
                  <c:v>1991.3439999999998</c:v>
                </c:pt>
                <c:pt idx="671">
                  <c:v>1991.3439999999998</c:v>
                </c:pt>
                <c:pt idx="672">
                  <c:v>1953.4860000000001</c:v>
                </c:pt>
                <c:pt idx="673">
                  <c:v>1953.4860000000001</c:v>
                </c:pt>
                <c:pt idx="674">
                  <c:v>1953.4860000000001</c:v>
                </c:pt>
                <c:pt idx="675">
                  <c:v>1953.4860000000001</c:v>
                </c:pt>
                <c:pt idx="676">
                  <c:v>1953.4860000000001</c:v>
                </c:pt>
                <c:pt idx="677">
                  <c:v>1941.338</c:v>
                </c:pt>
                <c:pt idx="678">
                  <c:v>1941.338</c:v>
                </c:pt>
                <c:pt idx="679">
                  <c:v>1941.338</c:v>
                </c:pt>
                <c:pt idx="680">
                  <c:v>1941.338</c:v>
                </c:pt>
                <c:pt idx="681">
                  <c:v>1941.338</c:v>
                </c:pt>
                <c:pt idx="682">
                  <c:v>1967.797</c:v>
                </c:pt>
                <c:pt idx="683">
                  <c:v>1967.797</c:v>
                </c:pt>
                <c:pt idx="684">
                  <c:v>1967.797</c:v>
                </c:pt>
                <c:pt idx="685">
                  <c:v>1967.797</c:v>
                </c:pt>
                <c:pt idx="686">
                  <c:v>1967.797</c:v>
                </c:pt>
                <c:pt idx="687">
                  <c:v>2013.2539999999999</c:v>
                </c:pt>
                <c:pt idx="688">
                  <c:v>2013.2539999999999</c:v>
                </c:pt>
                <c:pt idx="689">
                  <c:v>2013.2539999999999</c:v>
                </c:pt>
                <c:pt idx="690">
                  <c:v>2013.2539999999999</c:v>
                </c:pt>
                <c:pt idx="691">
                  <c:v>2013.2539999999999</c:v>
                </c:pt>
                <c:pt idx="692">
                  <c:v>2027.585</c:v>
                </c:pt>
                <c:pt idx="693">
                  <c:v>2027.585</c:v>
                </c:pt>
                <c:pt idx="694">
                  <c:v>2027.585</c:v>
                </c:pt>
                <c:pt idx="695">
                  <c:v>2027.585</c:v>
                </c:pt>
                <c:pt idx="696">
                  <c:v>2027.585</c:v>
                </c:pt>
                <c:pt idx="697">
                  <c:v>2035.9470000000001</c:v>
                </c:pt>
                <c:pt idx="698">
                  <c:v>2035.9470000000001</c:v>
                </c:pt>
                <c:pt idx="699">
                  <c:v>2035.9470000000001</c:v>
                </c:pt>
                <c:pt idx="700">
                  <c:v>2035.9470000000001</c:v>
                </c:pt>
                <c:pt idx="701">
                  <c:v>2035.9470000000001</c:v>
                </c:pt>
                <c:pt idx="702">
                  <c:v>2039.961</c:v>
                </c:pt>
                <c:pt idx="703">
                  <c:v>2039.961</c:v>
                </c:pt>
                <c:pt idx="704">
                  <c:v>2039.961</c:v>
                </c:pt>
                <c:pt idx="705">
                  <c:v>2039.961</c:v>
                </c:pt>
                <c:pt idx="706">
                  <c:v>2039.961</c:v>
                </c:pt>
                <c:pt idx="707">
                  <c:v>2091.623</c:v>
                </c:pt>
                <c:pt idx="708">
                  <c:v>2091.623</c:v>
                </c:pt>
                <c:pt idx="709">
                  <c:v>2091.623</c:v>
                </c:pt>
                <c:pt idx="710">
                  <c:v>2091.623</c:v>
                </c:pt>
                <c:pt idx="711">
                  <c:v>2091.623</c:v>
                </c:pt>
                <c:pt idx="712">
                  <c:v>2110.7489999999802</c:v>
                </c:pt>
                <c:pt idx="713">
                  <c:v>2110.7489999999802</c:v>
                </c:pt>
                <c:pt idx="714">
                  <c:v>2110.7489999999802</c:v>
                </c:pt>
                <c:pt idx="715">
                  <c:v>2110.7489999999802</c:v>
                </c:pt>
                <c:pt idx="716">
                  <c:v>2110.7489999999802</c:v>
                </c:pt>
                <c:pt idx="717">
                  <c:v>2093.0520000000001</c:v>
                </c:pt>
                <c:pt idx="718">
                  <c:v>2093.0520000000001</c:v>
                </c:pt>
                <c:pt idx="719">
                  <c:v>2093.0520000000001</c:v>
                </c:pt>
                <c:pt idx="720">
                  <c:v>2093.0520000000001</c:v>
                </c:pt>
                <c:pt idx="721">
                  <c:v>2093.0520000000001</c:v>
                </c:pt>
                <c:pt idx="722">
                  <c:v>2090.1279999999997</c:v>
                </c:pt>
                <c:pt idx="723">
                  <c:v>2090.1279999999997</c:v>
                </c:pt>
                <c:pt idx="724">
                  <c:v>2090.1279999999997</c:v>
                </c:pt>
                <c:pt idx="725">
                  <c:v>2090.1279999999997</c:v>
                </c:pt>
                <c:pt idx="726">
                  <c:v>2090.1279999999997</c:v>
                </c:pt>
                <c:pt idx="727">
                  <c:v>2143.922</c:v>
                </c:pt>
                <c:pt idx="728">
                  <c:v>2143.922</c:v>
                </c:pt>
                <c:pt idx="729">
                  <c:v>2143.922</c:v>
                </c:pt>
                <c:pt idx="730">
                  <c:v>2143.922</c:v>
                </c:pt>
                <c:pt idx="731">
                  <c:v>2143.922</c:v>
                </c:pt>
                <c:pt idx="732">
                  <c:v>2153.0859999999998</c:v>
                </c:pt>
                <c:pt idx="733">
                  <c:v>2153.0859999999998</c:v>
                </c:pt>
                <c:pt idx="734">
                  <c:v>2153.0859999999998</c:v>
                </c:pt>
                <c:pt idx="735">
                  <c:v>2153.0859999999998</c:v>
                </c:pt>
                <c:pt idx="736">
                  <c:v>2153.0859999999998</c:v>
                </c:pt>
                <c:pt idx="737">
                  <c:v>2112.1550000000002</c:v>
                </c:pt>
                <c:pt idx="738">
                  <c:v>2112.1550000000002</c:v>
                </c:pt>
                <c:pt idx="739">
                  <c:v>2112.1550000000002</c:v>
                </c:pt>
                <c:pt idx="740">
                  <c:v>2112.1550000000002</c:v>
                </c:pt>
                <c:pt idx="741">
                  <c:v>2112.1550000000002</c:v>
                </c:pt>
                <c:pt idx="742">
                  <c:v>2116.846</c:v>
                </c:pt>
                <c:pt idx="743">
                  <c:v>2116.846</c:v>
                </c:pt>
                <c:pt idx="744">
                  <c:v>2116.846</c:v>
                </c:pt>
                <c:pt idx="745">
                  <c:v>2116.846</c:v>
                </c:pt>
                <c:pt idx="746">
                  <c:v>2116.846</c:v>
                </c:pt>
                <c:pt idx="747">
                  <c:v>2085.19</c:v>
                </c:pt>
                <c:pt idx="748">
                  <c:v>2085.19</c:v>
                </c:pt>
                <c:pt idx="749">
                  <c:v>2085.19</c:v>
                </c:pt>
                <c:pt idx="750">
                  <c:v>2085.19</c:v>
                </c:pt>
                <c:pt idx="751">
                  <c:v>2085.19</c:v>
                </c:pt>
                <c:pt idx="752">
                  <c:v>2160.1109999999999</c:v>
                </c:pt>
                <c:pt idx="753">
                  <c:v>2160.1109999999999</c:v>
                </c:pt>
                <c:pt idx="754">
                  <c:v>2160.1109999999999</c:v>
                </c:pt>
                <c:pt idx="755">
                  <c:v>2160.1109999999999</c:v>
                </c:pt>
                <c:pt idx="756">
                  <c:v>2160.1109999999999</c:v>
                </c:pt>
                <c:pt idx="757">
                  <c:v>2156.7539999999999</c:v>
                </c:pt>
                <c:pt idx="758">
                  <c:v>2156.7539999999999</c:v>
                </c:pt>
                <c:pt idx="759">
                  <c:v>2156.7539999999999</c:v>
                </c:pt>
                <c:pt idx="760">
                  <c:v>2156.7539999999999</c:v>
                </c:pt>
                <c:pt idx="761">
                  <c:v>2156.7539999999999</c:v>
                </c:pt>
                <c:pt idx="762">
                  <c:v>2154.605</c:v>
                </c:pt>
                <c:pt idx="763">
                  <c:v>2154.605</c:v>
                </c:pt>
                <c:pt idx="764">
                  <c:v>2154.605</c:v>
                </c:pt>
                <c:pt idx="765">
                  <c:v>2154.605</c:v>
                </c:pt>
                <c:pt idx="766">
                  <c:v>2154.605</c:v>
                </c:pt>
                <c:pt idx="767">
                  <c:v>2137.4349999999999</c:v>
                </c:pt>
                <c:pt idx="768">
                  <c:v>2137.4349999999999</c:v>
                </c:pt>
                <c:pt idx="769">
                  <c:v>2137.4349999999999</c:v>
                </c:pt>
                <c:pt idx="770">
                  <c:v>2137.4349999999999</c:v>
                </c:pt>
                <c:pt idx="771">
                  <c:v>2137.4349999999999</c:v>
                </c:pt>
                <c:pt idx="772">
                  <c:v>2186.7179999999998</c:v>
                </c:pt>
                <c:pt idx="773">
                  <c:v>2186.7179999999998</c:v>
                </c:pt>
                <c:pt idx="774">
                  <c:v>2186.7179999999998</c:v>
                </c:pt>
                <c:pt idx="775">
                  <c:v>2186.7179999999998</c:v>
                </c:pt>
                <c:pt idx="776">
                  <c:v>2186.7179999999998</c:v>
                </c:pt>
                <c:pt idx="777">
                  <c:v>2186.8780000000002</c:v>
                </c:pt>
                <c:pt idx="778">
                  <c:v>2186.8780000000002</c:v>
                </c:pt>
                <c:pt idx="779">
                  <c:v>2186.8780000000002</c:v>
                </c:pt>
                <c:pt idx="780">
                  <c:v>2186.8780000000002</c:v>
                </c:pt>
                <c:pt idx="781">
                  <c:v>2186.8780000000002</c:v>
                </c:pt>
                <c:pt idx="782">
                  <c:v>2185.1390000000001</c:v>
                </c:pt>
                <c:pt idx="783">
                  <c:v>2185.1390000000001</c:v>
                </c:pt>
                <c:pt idx="784">
                  <c:v>2185.1390000000001</c:v>
                </c:pt>
                <c:pt idx="785">
                  <c:v>2185.1390000000001</c:v>
                </c:pt>
                <c:pt idx="786">
                  <c:v>2185.1390000000001</c:v>
                </c:pt>
                <c:pt idx="787">
                  <c:v>2186.3510000000174</c:v>
                </c:pt>
                <c:pt idx="788">
                  <c:v>2186.3510000000174</c:v>
                </c:pt>
                <c:pt idx="789">
                  <c:v>2186.3510000000174</c:v>
                </c:pt>
                <c:pt idx="790">
                  <c:v>2186.3510000000174</c:v>
                </c:pt>
                <c:pt idx="791">
                  <c:v>2186.3510000000174</c:v>
                </c:pt>
                <c:pt idx="792">
                  <c:v>2242.6179999999999</c:v>
                </c:pt>
                <c:pt idx="793">
                  <c:v>2242.6179999999999</c:v>
                </c:pt>
                <c:pt idx="794">
                  <c:v>2242.6179999999999</c:v>
                </c:pt>
                <c:pt idx="795">
                  <c:v>2242.6179999999999</c:v>
                </c:pt>
                <c:pt idx="796">
                  <c:v>2242.6179999999999</c:v>
                </c:pt>
                <c:pt idx="797">
                  <c:v>2203.1059999999998</c:v>
                </c:pt>
                <c:pt idx="798">
                  <c:v>2203.1059999999998</c:v>
                </c:pt>
                <c:pt idx="799">
                  <c:v>2203.1059999999998</c:v>
                </c:pt>
                <c:pt idx="800">
                  <c:v>2203.1059999999998</c:v>
                </c:pt>
                <c:pt idx="801">
                  <c:v>2203.1059999999998</c:v>
                </c:pt>
                <c:pt idx="802">
                  <c:v>2197.7930000000001</c:v>
                </c:pt>
                <c:pt idx="803">
                  <c:v>2197.7930000000001</c:v>
                </c:pt>
                <c:pt idx="804">
                  <c:v>2197.7930000000001</c:v>
                </c:pt>
                <c:pt idx="805">
                  <c:v>2197.7930000000001</c:v>
                </c:pt>
                <c:pt idx="806">
                  <c:v>2197.7930000000001</c:v>
                </c:pt>
                <c:pt idx="807">
                  <c:v>2200.5949999999998</c:v>
                </c:pt>
                <c:pt idx="808">
                  <c:v>2200.5949999999998</c:v>
                </c:pt>
                <c:pt idx="809">
                  <c:v>2200.5949999999998</c:v>
                </c:pt>
                <c:pt idx="810">
                  <c:v>2200.5949999999998</c:v>
                </c:pt>
                <c:pt idx="811">
                  <c:v>2200.5949999999998</c:v>
                </c:pt>
                <c:pt idx="812">
                  <c:v>2207.1259999999997</c:v>
                </c:pt>
                <c:pt idx="813">
                  <c:v>2207.1259999999997</c:v>
                </c:pt>
                <c:pt idx="814">
                  <c:v>2207.1259999999997</c:v>
                </c:pt>
                <c:pt idx="815">
                  <c:v>2207.1259999999997</c:v>
                </c:pt>
                <c:pt idx="816">
                  <c:v>2207.1259999999997</c:v>
                </c:pt>
                <c:pt idx="817">
                  <c:v>2228.4250000000002</c:v>
                </c:pt>
                <c:pt idx="818">
                  <c:v>2228.4250000000002</c:v>
                </c:pt>
                <c:pt idx="819">
                  <c:v>2228.4250000000002</c:v>
                </c:pt>
                <c:pt idx="820">
                  <c:v>2228.4250000000002</c:v>
                </c:pt>
                <c:pt idx="821">
                  <c:v>2228.4250000000002</c:v>
                </c:pt>
                <c:pt idx="822">
                  <c:v>2236.2190000000001</c:v>
                </c:pt>
                <c:pt idx="823">
                  <c:v>2236.2190000000001</c:v>
                </c:pt>
                <c:pt idx="824">
                  <c:v>2236.2190000000001</c:v>
                </c:pt>
                <c:pt idx="825">
                  <c:v>2236.2190000000001</c:v>
                </c:pt>
                <c:pt idx="826">
                  <c:v>2236.2190000000001</c:v>
                </c:pt>
                <c:pt idx="827">
                  <c:v>2230.2459999999987</c:v>
                </c:pt>
                <c:pt idx="828">
                  <c:v>2230.2459999999987</c:v>
                </c:pt>
                <c:pt idx="829">
                  <c:v>2230.2459999999987</c:v>
                </c:pt>
                <c:pt idx="830">
                  <c:v>2230.2459999999987</c:v>
                </c:pt>
                <c:pt idx="831">
                  <c:v>2230.2459999999987</c:v>
                </c:pt>
                <c:pt idx="832">
                  <c:v>2233.0239999999999</c:v>
                </c:pt>
                <c:pt idx="833">
                  <c:v>2233.0239999999999</c:v>
                </c:pt>
                <c:pt idx="834">
                  <c:v>2233.0239999999999</c:v>
                </c:pt>
                <c:pt idx="835">
                  <c:v>2233.0239999999999</c:v>
                </c:pt>
                <c:pt idx="836">
                  <c:v>2233.0239999999999</c:v>
                </c:pt>
                <c:pt idx="837">
                  <c:v>2257.799</c:v>
                </c:pt>
                <c:pt idx="838">
                  <c:v>2257.799</c:v>
                </c:pt>
                <c:pt idx="839">
                  <c:v>2257.799</c:v>
                </c:pt>
                <c:pt idx="840">
                  <c:v>2257.799</c:v>
                </c:pt>
                <c:pt idx="841">
                  <c:v>2257.799</c:v>
                </c:pt>
                <c:pt idx="842">
                  <c:v>2263.4870000000001</c:v>
                </c:pt>
                <c:pt idx="843">
                  <c:v>2263.4870000000001</c:v>
                </c:pt>
                <c:pt idx="844">
                  <c:v>2263.4870000000001</c:v>
                </c:pt>
                <c:pt idx="845">
                  <c:v>2263.4870000000001</c:v>
                </c:pt>
                <c:pt idx="846">
                  <c:v>2263.4870000000001</c:v>
                </c:pt>
                <c:pt idx="847">
                  <c:v>2258.2939999999999</c:v>
                </c:pt>
                <c:pt idx="848">
                  <c:v>2258.2939999999999</c:v>
                </c:pt>
                <c:pt idx="849">
                  <c:v>2258.2939999999999</c:v>
                </c:pt>
                <c:pt idx="850">
                  <c:v>2258.2939999999999</c:v>
                </c:pt>
                <c:pt idx="851">
                  <c:v>2258.2939999999999</c:v>
                </c:pt>
                <c:pt idx="852">
                  <c:v>2257.9169999999999</c:v>
                </c:pt>
                <c:pt idx="853">
                  <c:v>2257.9169999999999</c:v>
                </c:pt>
                <c:pt idx="854">
                  <c:v>2257.9169999999999</c:v>
                </c:pt>
                <c:pt idx="855">
                  <c:v>2257.9169999999999</c:v>
                </c:pt>
                <c:pt idx="856">
                  <c:v>2257.9169999999999</c:v>
                </c:pt>
                <c:pt idx="857">
                  <c:v>2288.3969999999999</c:v>
                </c:pt>
                <c:pt idx="858">
                  <c:v>2288.3969999999999</c:v>
                </c:pt>
                <c:pt idx="859">
                  <c:v>2288.3969999999999</c:v>
                </c:pt>
                <c:pt idx="860">
                  <c:v>2288.3969999999999</c:v>
                </c:pt>
                <c:pt idx="861">
                  <c:v>2288.3969999999999</c:v>
                </c:pt>
                <c:pt idx="862">
                  <c:v>2287.154</c:v>
                </c:pt>
                <c:pt idx="863">
                  <c:v>2287.154</c:v>
                </c:pt>
                <c:pt idx="864">
                  <c:v>2287.154</c:v>
                </c:pt>
                <c:pt idx="865">
                  <c:v>2287.154</c:v>
                </c:pt>
                <c:pt idx="866">
                  <c:v>2287.154</c:v>
                </c:pt>
                <c:pt idx="867">
                  <c:v>2278.4279999999999</c:v>
                </c:pt>
                <c:pt idx="868">
                  <c:v>2278.4279999999999</c:v>
                </c:pt>
                <c:pt idx="869">
                  <c:v>2278.4279999999999</c:v>
                </c:pt>
                <c:pt idx="870">
                  <c:v>2278.4279999999999</c:v>
                </c:pt>
                <c:pt idx="871">
                  <c:v>2278.4279999999999</c:v>
                </c:pt>
                <c:pt idx="872">
                  <c:v>2275.2750000000001</c:v>
                </c:pt>
                <c:pt idx="873">
                  <c:v>2275.2750000000001</c:v>
                </c:pt>
                <c:pt idx="874">
                  <c:v>2275.2750000000001</c:v>
                </c:pt>
                <c:pt idx="875">
                  <c:v>2275.2750000000001</c:v>
                </c:pt>
                <c:pt idx="876">
                  <c:v>2275.2750000000001</c:v>
                </c:pt>
                <c:pt idx="877">
                  <c:v>2284.7530000000002</c:v>
                </c:pt>
                <c:pt idx="878">
                  <c:v>2284.7530000000002</c:v>
                </c:pt>
                <c:pt idx="879">
                  <c:v>2284.7530000000002</c:v>
                </c:pt>
                <c:pt idx="880">
                  <c:v>2284.7530000000002</c:v>
                </c:pt>
                <c:pt idx="881">
                  <c:v>2284.7530000000002</c:v>
                </c:pt>
                <c:pt idx="882">
                  <c:v>2299.3420000000001</c:v>
                </c:pt>
                <c:pt idx="883">
                  <c:v>2299.3420000000001</c:v>
                </c:pt>
                <c:pt idx="884">
                  <c:v>2299.3420000000001</c:v>
                </c:pt>
                <c:pt idx="885">
                  <c:v>2299.3420000000001</c:v>
                </c:pt>
                <c:pt idx="886">
                  <c:v>2299.3420000000001</c:v>
                </c:pt>
                <c:pt idx="887">
                  <c:v>2282.4589999999998</c:v>
                </c:pt>
                <c:pt idx="888">
                  <c:v>2282.4589999999998</c:v>
                </c:pt>
                <c:pt idx="889">
                  <c:v>2282.4589999999998</c:v>
                </c:pt>
                <c:pt idx="890">
                  <c:v>2282.4589999999998</c:v>
                </c:pt>
                <c:pt idx="891">
                  <c:v>2282.4589999999998</c:v>
                </c:pt>
                <c:pt idx="892">
                  <c:v>2284.721</c:v>
                </c:pt>
                <c:pt idx="893">
                  <c:v>2284.721</c:v>
                </c:pt>
                <c:pt idx="894">
                  <c:v>2284.721</c:v>
                </c:pt>
                <c:pt idx="895">
                  <c:v>2284.721</c:v>
                </c:pt>
                <c:pt idx="896">
                  <c:v>2284.721</c:v>
                </c:pt>
                <c:pt idx="897">
                  <c:v>2279.442</c:v>
                </c:pt>
                <c:pt idx="898">
                  <c:v>2279.442</c:v>
                </c:pt>
                <c:pt idx="899">
                  <c:v>2279.442</c:v>
                </c:pt>
                <c:pt idx="900">
                  <c:v>2279.442</c:v>
                </c:pt>
                <c:pt idx="901">
                  <c:v>2279.442</c:v>
                </c:pt>
                <c:pt idx="902">
                  <c:v>2291.8110000000174</c:v>
                </c:pt>
                <c:pt idx="903">
                  <c:v>2291.8110000000174</c:v>
                </c:pt>
                <c:pt idx="904">
                  <c:v>2291.8110000000174</c:v>
                </c:pt>
                <c:pt idx="905">
                  <c:v>2291.8110000000174</c:v>
                </c:pt>
                <c:pt idx="906">
                  <c:v>2291.8110000000174</c:v>
                </c:pt>
                <c:pt idx="907">
                  <c:v>2292.0410000000002</c:v>
                </c:pt>
                <c:pt idx="908">
                  <c:v>2292.0410000000002</c:v>
                </c:pt>
                <c:pt idx="909">
                  <c:v>2292.0410000000002</c:v>
                </c:pt>
                <c:pt idx="910">
                  <c:v>2292.0410000000002</c:v>
                </c:pt>
                <c:pt idx="911">
                  <c:v>2292.0410000000002</c:v>
                </c:pt>
                <c:pt idx="912">
                  <c:v>2278.0940000000001</c:v>
                </c:pt>
                <c:pt idx="913">
                  <c:v>2278.0940000000001</c:v>
                </c:pt>
                <c:pt idx="914">
                  <c:v>2278.0940000000001</c:v>
                </c:pt>
                <c:pt idx="915">
                  <c:v>2278.0940000000001</c:v>
                </c:pt>
                <c:pt idx="916">
                  <c:v>2278.0940000000001</c:v>
                </c:pt>
                <c:pt idx="917">
                  <c:v>2278.5230000000001</c:v>
                </c:pt>
                <c:pt idx="918">
                  <c:v>2278.5230000000001</c:v>
                </c:pt>
                <c:pt idx="919">
                  <c:v>2278.5230000000001</c:v>
                </c:pt>
                <c:pt idx="920">
                  <c:v>2278.5230000000001</c:v>
                </c:pt>
                <c:pt idx="921">
                  <c:v>2278.5230000000001</c:v>
                </c:pt>
                <c:pt idx="922">
                  <c:v>2287.4630000000002</c:v>
                </c:pt>
                <c:pt idx="923">
                  <c:v>2287.4630000000002</c:v>
                </c:pt>
                <c:pt idx="924">
                  <c:v>2287.4630000000002</c:v>
                </c:pt>
                <c:pt idx="925">
                  <c:v>2287.4630000000002</c:v>
                </c:pt>
                <c:pt idx="926">
                  <c:v>2287.4630000000002</c:v>
                </c:pt>
                <c:pt idx="927">
                  <c:v>2278.9</c:v>
                </c:pt>
                <c:pt idx="928">
                  <c:v>2278.9</c:v>
                </c:pt>
                <c:pt idx="929">
                  <c:v>2278.9</c:v>
                </c:pt>
                <c:pt idx="930">
                  <c:v>2278.9</c:v>
                </c:pt>
                <c:pt idx="931">
                  <c:v>2278.9</c:v>
                </c:pt>
                <c:pt idx="932">
                  <c:v>2270.588999999984</c:v>
                </c:pt>
                <c:pt idx="933">
                  <c:v>2270.588999999984</c:v>
                </c:pt>
                <c:pt idx="934">
                  <c:v>2270.588999999984</c:v>
                </c:pt>
                <c:pt idx="935">
                  <c:v>2270.588999999984</c:v>
                </c:pt>
                <c:pt idx="936">
                  <c:v>2270.588999999984</c:v>
                </c:pt>
                <c:pt idx="937">
                  <c:v>2273.0340000000001</c:v>
                </c:pt>
                <c:pt idx="938">
                  <c:v>2273.0340000000001</c:v>
                </c:pt>
                <c:pt idx="939">
                  <c:v>2273.0340000000001</c:v>
                </c:pt>
                <c:pt idx="940">
                  <c:v>2273.0340000000001</c:v>
                </c:pt>
                <c:pt idx="941">
                  <c:v>2273.0340000000001</c:v>
                </c:pt>
                <c:pt idx="942">
                  <c:v>2274.4690000000001</c:v>
                </c:pt>
                <c:pt idx="943">
                  <c:v>2274.4690000000001</c:v>
                </c:pt>
                <c:pt idx="944">
                  <c:v>2274.4690000000001</c:v>
                </c:pt>
                <c:pt idx="945">
                  <c:v>2274.4690000000001</c:v>
                </c:pt>
                <c:pt idx="946">
                  <c:v>2274.4690000000001</c:v>
                </c:pt>
                <c:pt idx="947">
                  <c:v>2260.547</c:v>
                </c:pt>
                <c:pt idx="948">
                  <c:v>2260.547</c:v>
                </c:pt>
                <c:pt idx="949">
                  <c:v>2260.547</c:v>
                </c:pt>
                <c:pt idx="950">
                  <c:v>2260.547</c:v>
                </c:pt>
                <c:pt idx="951">
                  <c:v>2260.547</c:v>
                </c:pt>
                <c:pt idx="952">
                  <c:v>2248.0650000000001</c:v>
                </c:pt>
                <c:pt idx="953">
                  <c:v>2248.0650000000001</c:v>
                </c:pt>
                <c:pt idx="954">
                  <c:v>2248.0650000000001</c:v>
                </c:pt>
                <c:pt idx="955">
                  <c:v>2248.0650000000001</c:v>
                </c:pt>
                <c:pt idx="956">
                  <c:v>2248.0650000000001</c:v>
                </c:pt>
                <c:pt idx="957">
                  <c:v>2248.7190000000001</c:v>
                </c:pt>
                <c:pt idx="958">
                  <c:v>2248.7190000000001</c:v>
                </c:pt>
                <c:pt idx="959">
                  <c:v>2248.7190000000001</c:v>
                </c:pt>
                <c:pt idx="960">
                  <c:v>2248.7190000000001</c:v>
                </c:pt>
                <c:pt idx="961">
                  <c:v>2248.7190000000001</c:v>
                </c:pt>
                <c:pt idx="962">
                  <c:v>2252.4789999999998</c:v>
                </c:pt>
                <c:pt idx="963">
                  <c:v>2252.4789999999998</c:v>
                </c:pt>
                <c:pt idx="964">
                  <c:v>2252.4789999999998</c:v>
                </c:pt>
                <c:pt idx="965">
                  <c:v>2252.4789999999998</c:v>
                </c:pt>
                <c:pt idx="966">
                  <c:v>2252.4789999999998</c:v>
                </c:pt>
                <c:pt idx="967">
                  <c:v>2242.8240000000001</c:v>
                </c:pt>
                <c:pt idx="968">
                  <c:v>2242.8240000000001</c:v>
                </c:pt>
                <c:pt idx="969">
                  <c:v>2242.8240000000001</c:v>
                </c:pt>
                <c:pt idx="970">
                  <c:v>2242.8240000000001</c:v>
                </c:pt>
                <c:pt idx="971">
                  <c:v>2242.8240000000001</c:v>
                </c:pt>
                <c:pt idx="972">
                  <c:v>2253.2649999999826</c:v>
                </c:pt>
                <c:pt idx="973">
                  <c:v>2253.2649999999826</c:v>
                </c:pt>
                <c:pt idx="974">
                  <c:v>2253.2649999999826</c:v>
                </c:pt>
                <c:pt idx="975">
                  <c:v>2253.2649999999826</c:v>
                </c:pt>
                <c:pt idx="976">
                  <c:v>2253.2649999999826</c:v>
                </c:pt>
                <c:pt idx="977">
                  <c:v>2245.0749999999998</c:v>
                </c:pt>
                <c:pt idx="978">
                  <c:v>2245.0749999999998</c:v>
                </c:pt>
                <c:pt idx="979">
                  <c:v>2245.0749999999998</c:v>
                </c:pt>
                <c:pt idx="980">
                  <c:v>2245.0749999999998</c:v>
                </c:pt>
                <c:pt idx="981">
                  <c:v>2245.0749999999998</c:v>
                </c:pt>
                <c:pt idx="982">
                  <c:v>2254.088999999984</c:v>
                </c:pt>
                <c:pt idx="983">
                  <c:v>2254.088999999984</c:v>
                </c:pt>
                <c:pt idx="984">
                  <c:v>2254.088999999984</c:v>
                </c:pt>
                <c:pt idx="985">
                  <c:v>2254.088999999984</c:v>
                </c:pt>
                <c:pt idx="986">
                  <c:v>2254.088999999984</c:v>
                </c:pt>
                <c:pt idx="987">
                  <c:v>2256.134</c:v>
                </c:pt>
                <c:pt idx="988">
                  <c:v>2256.134</c:v>
                </c:pt>
                <c:pt idx="989">
                  <c:v>2256.134</c:v>
                </c:pt>
                <c:pt idx="990">
                  <c:v>2256.134</c:v>
                </c:pt>
                <c:pt idx="991">
                  <c:v>2256.134</c:v>
                </c:pt>
                <c:pt idx="992">
                  <c:v>2251.8270000000002</c:v>
                </c:pt>
                <c:pt idx="993">
                  <c:v>2251.8270000000002</c:v>
                </c:pt>
                <c:pt idx="994">
                  <c:v>2251.8270000000002</c:v>
                </c:pt>
                <c:pt idx="995">
                  <c:v>2251.8270000000002</c:v>
                </c:pt>
                <c:pt idx="996">
                  <c:v>2251.8270000000002</c:v>
                </c:pt>
                <c:pt idx="997">
                  <c:v>2241.12</c:v>
                </c:pt>
                <c:pt idx="998">
                  <c:v>2241.12</c:v>
                </c:pt>
                <c:pt idx="999">
                  <c:v>2241.12</c:v>
                </c:pt>
                <c:pt idx="1000">
                  <c:v>2241.12</c:v>
                </c:pt>
                <c:pt idx="1001">
                  <c:v>2241.12</c:v>
                </c:pt>
                <c:pt idx="1002">
                  <c:v>2246.6129999999998</c:v>
                </c:pt>
                <c:pt idx="1003">
                  <c:v>2246.6129999999998</c:v>
                </c:pt>
                <c:pt idx="1004">
                  <c:v>2246.6129999999998</c:v>
                </c:pt>
                <c:pt idx="1005">
                  <c:v>2246.6129999999998</c:v>
                </c:pt>
                <c:pt idx="1006">
                  <c:v>2246.6129999999998</c:v>
                </c:pt>
                <c:pt idx="1007">
                  <c:v>2259.2130000000002</c:v>
                </c:pt>
                <c:pt idx="1008">
                  <c:v>2259.2130000000002</c:v>
                </c:pt>
                <c:pt idx="1009">
                  <c:v>2259.2130000000002</c:v>
                </c:pt>
                <c:pt idx="1010">
                  <c:v>2259.2130000000002</c:v>
                </c:pt>
                <c:pt idx="1011">
                  <c:v>2259.2130000000002</c:v>
                </c:pt>
                <c:pt idx="1012">
                  <c:v>2261.404</c:v>
                </c:pt>
                <c:pt idx="1013">
                  <c:v>2261.404</c:v>
                </c:pt>
                <c:pt idx="1014">
                  <c:v>2261.404</c:v>
                </c:pt>
                <c:pt idx="1015">
                  <c:v>2261.404</c:v>
                </c:pt>
                <c:pt idx="1016">
                  <c:v>2261.404</c:v>
                </c:pt>
                <c:pt idx="1017">
                  <c:v>2292.0250000000001</c:v>
                </c:pt>
                <c:pt idx="1018">
                  <c:v>2292.0250000000001</c:v>
                </c:pt>
                <c:pt idx="1019">
                  <c:v>2292.0250000000001</c:v>
                </c:pt>
                <c:pt idx="1020">
                  <c:v>2292.0250000000001</c:v>
                </c:pt>
                <c:pt idx="1021">
                  <c:v>2292.0250000000001</c:v>
                </c:pt>
                <c:pt idx="1022">
                  <c:v>2293.6759999999999</c:v>
                </c:pt>
                <c:pt idx="1023">
                  <c:v>2293.6759999999999</c:v>
                </c:pt>
                <c:pt idx="1024">
                  <c:v>2293.6759999999999</c:v>
                </c:pt>
                <c:pt idx="1025">
                  <c:v>2293.6759999999999</c:v>
                </c:pt>
                <c:pt idx="1026">
                  <c:v>2293.6759999999999</c:v>
                </c:pt>
                <c:pt idx="1027">
                  <c:v>2328.12</c:v>
                </c:pt>
                <c:pt idx="1028">
                  <c:v>2328.12</c:v>
                </c:pt>
                <c:pt idx="1029">
                  <c:v>2328.12</c:v>
                </c:pt>
                <c:pt idx="1030">
                  <c:v>2328.12</c:v>
                </c:pt>
                <c:pt idx="1031">
                  <c:v>2328.12</c:v>
                </c:pt>
                <c:pt idx="1032">
                  <c:v>2331.8229999999999</c:v>
                </c:pt>
                <c:pt idx="1033">
                  <c:v>2331.8229999999999</c:v>
                </c:pt>
                <c:pt idx="1034">
                  <c:v>2331.8229999999999</c:v>
                </c:pt>
                <c:pt idx="1035">
                  <c:v>2331.8229999999999</c:v>
                </c:pt>
                <c:pt idx="1036">
                  <c:v>2331.8229999999999</c:v>
                </c:pt>
                <c:pt idx="1037">
                  <c:v>2374.3649999999998</c:v>
                </c:pt>
                <c:pt idx="1038">
                  <c:v>2374.3649999999998</c:v>
                </c:pt>
                <c:pt idx="1039">
                  <c:v>2374.3649999999998</c:v>
                </c:pt>
                <c:pt idx="1040">
                  <c:v>2374.3649999999998</c:v>
                </c:pt>
                <c:pt idx="1041">
                  <c:v>2374.3649999999998</c:v>
                </c:pt>
                <c:pt idx="1042">
                  <c:v>2366.8550000000159</c:v>
                </c:pt>
                <c:pt idx="1043">
                  <c:v>2366.8550000000159</c:v>
                </c:pt>
                <c:pt idx="1044">
                  <c:v>2366.8550000000159</c:v>
                </c:pt>
                <c:pt idx="1045">
                  <c:v>2366.8550000000159</c:v>
                </c:pt>
                <c:pt idx="1046">
                  <c:v>2366.8550000000159</c:v>
                </c:pt>
                <c:pt idx="1047">
                  <c:v>2385.924</c:v>
                </c:pt>
                <c:pt idx="1048">
                  <c:v>2385.924</c:v>
                </c:pt>
                <c:pt idx="1049">
                  <c:v>2385.924</c:v>
                </c:pt>
                <c:pt idx="1050">
                  <c:v>2385.924</c:v>
                </c:pt>
                <c:pt idx="1051">
                  <c:v>2385.924</c:v>
                </c:pt>
                <c:pt idx="1052">
                  <c:v>2418.1059999999998</c:v>
                </c:pt>
                <c:pt idx="1053">
                  <c:v>2418.1059999999998</c:v>
                </c:pt>
                <c:pt idx="1054">
                  <c:v>2418.1059999999998</c:v>
                </c:pt>
                <c:pt idx="1055">
                  <c:v>2418.1059999999998</c:v>
                </c:pt>
                <c:pt idx="1056">
                  <c:v>2418.1059999999998</c:v>
                </c:pt>
                <c:pt idx="1057">
                  <c:v>2375.204999999984</c:v>
                </c:pt>
                <c:pt idx="1058">
                  <c:v>2375.204999999984</c:v>
                </c:pt>
                <c:pt idx="1059">
                  <c:v>2375.204999999984</c:v>
                </c:pt>
                <c:pt idx="1060">
                  <c:v>2375.204999999984</c:v>
                </c:pt>
                <c:pt idx="1061">
                  <c:v>2375.204999999984</c:v>
                </c:pt>
                <c:pt idx="1062">
                  <c:v>2393.6970000000001</c:v>
                </c:pt>
                <c:pt idx="1063">
                  <c:v>2393.6970000000001</c:v>
                </c:pt>
                <c:pt idx="1064">
                  <c:v>2393.6970000000001</c:v>
                </c:pt>
                <c:pt idx="1065">
                  <c:v>2393.6970000000001</c:v>
                </c:pt>
                <c:pt idx="1066">
                  <c:v>2393.6970000000001</c:v>
                </c:pt>
                <c:pt idx="1067">
                  <c:v>2419.627</c:v>
                </c:pt>
                <c:pt idx="1068">
                  <c:v>2419.627</c:v>
                </c:pt>
                <c:pt idx="1069">
                  <c:v>2419.627</c:v>
                </c:pt>
                <c:pt idx="1070">
                  <c:v>2419.627</c:v>
                </c:pt>
                <c:pt idx="1071">
                  <c:v>2419.627</c:v>
                </c:pt>
                <c:pt idx="1072">
                  <c:v>2450.9589999999998</c:v>
                </c:pt>
                <c:pt idx="1073">
                  <c:v>2450.9589999999998</c:v>
                </c:pt>
                <c:pt idx="1074">
                  <c:v>2450.9589999999998</c:v>
                </c:pt>
                <c:pt idx="1075">
                  <c:v>2450.9589999999998</c:v>
                </c:pt>
                <c:pt idx="1076">
                  <c:v>2450.9589999999998</c:v>
                </c:pt>
                <c:pt idx="1077">
                  <c:v>2459.6839999999997</c:v>
                </c:pt>
                <c:pt idx="1078">
                  <c:v>2459.6839999999997</c:v>
                </c:pt>
                <c:pt idx="1079">
                  <c:v>2459.6839999999997</c:v>
                </c:pt>
                <c:pt idx="1080">
                  <c:v>2459.6839999999997</c:v>
                </c:pt>
                <c:pt idx="1081">
                  <c:v>2459.6839999999997</c:v>
                </c:pt>
                <c:pt idx="1082">
                  <c:v>2484.1410000000001</c:v>
                </c:pt>
                <c:pt idx="1083">
                  <c:v>2484.1410000000001</c:v>
                </c:pt>
                <c:pt idx="1084">
                  <c:v>2484.1410000000001</c:v>
                </c:pt>
                <c:pt idx="1085">
                  <c:v>2484.1410000000001</c:v>
                </c:pt>
                <c:pt idx="1086">
                  <c:v>2484.1410000000001</c:v>
                </c:pt>
                <c:pt idx="1087">
                  <c:v>2496.0610000000001</c:v>
                </c:pt>
                <c:pt idx="1088">
                  <c:v>2496.0610000000001</c:v>
                </c:pt>
                <c:pt idx="1089">
                  <c:v>2496.0610000000001</c:v>
                </c:pt>
                <c:pt idx="1090">
                  <c:v>2496.0610000000001</c:v>
                </c:pt>
                <c:pt idx="1091">
                  <c:v>2496.0610000000001</c:v>
                </c:pt>
                <c:pt idx="1092">
                  <c:v>2528.067</c:v>
                </c:pt>
                <c:pt idx="1093">
                  <c:v>2528.067</c:v>
                </c:pt>
                <c:pt idx="1094">
                  <c:v>2528.067</c:v>
                </c:pt>
                <c:pt idx="1095">
                  <c:v>2528.067</c:v>
                </c:pt>
                <c:pt idx="1096">
                  <c:v>2528.067</c:v>
                </c:pt>
                <c:pt idx="1097">
                  <c:v>2534.549</c:v>
                </c:pt>
                <c:pt idx="1098">
                  <c:v>2534.549</c:v>
                </c:pt>
                <c:pt idx="1099">
                  <c:v>2534.549</c:v>
                </c:pt>
                <c:pt idx="1100">
                  <c:v>2534.549</c:v>
                </c:pt>
                <c:pt idx="1101">
                  <c:v>2534.549</c:v>
                </c:pt>
                <c:pt idx="1102">
                  <c:v>2552.833000000016</c:v>
                </c:pt>
                <c:pt idx="1103">
                  <c:v>2552.833000000016</c:v>
                </c:pt>
                <c:pt idx="1104">
                  <c:v>2552.833000000016</c:v>
                </c:pt>
                <c:pt idx="1105">
                  <c:v>2552.833000000016</c:v>
                </c:pt>
                <c:pt idx="1106">
                  <c:v>2552.833000000016</c:v>
                </c:pt>
                <c:pt idx="1107">
                  <c:v>2574.0070000000001</c:v>
                </c:pt>
                <c:pt idx="1108">
                  <c:v>2574.0070000000001</c:v>
                </c:pt>
                <c:pt idx="1109">
                  <c:v>2574.0070000000001</c:v>
                </c:pt>
                <c:pt idx="1110">
                  <c:v>2574.0070000000001</c:v>
                </c:pt>
                <c:pt idx="1111">
                  <c:v>2574.0070000000001</c:v>
                </c:pt>
                <c:pt idx="1112">
                  <c:v>2600.224999999984</c:v>
                </c:pt>
                <c:pt idx="1113">
                  <c:v>2600.224999999984</c:v>
                </c:pt>
                <c:pt idx="1114">
                  <c:v>2600.224999999984</c:v>
                </c:pt>
                <c:pt idx="1115">
                  <c:v>2600.224999999984</c:v>
                </c:pt>
                <c:pt idx="1116">
                  <c:v>2600.224999999984</c:v>
                </c:pt>
                <c:pt idx="1117">
                  <c:v>2617.0010000000002</c:v>
                </c:pt>
                <c:pt idx="1118">
                  <c:v>2617.0010000000002</c:v>
                </c:pt>
                <c:pt idx="1119">
                  <c:v>2617.0010000000002</c:v>
                </c:pt>
                <c:pt idx="1120">
                  <c:v>2617.0010000000002</c:v>
                </c:pt>
                <c:pt idx="1121">
                  <c:v>2617.0010000000002</c:v>
                </c:pt>
                <c:pt idx="1122">
                  <c:v>2637.3969999999999</c:v>
                </c:pt>
                <c:pt idx="1123">
                  <c:v>2637.3969999999999</c:v>
                </c:pt>
                <c:pt idx="1124">
                  <c:v>2637.3969999999999</c:v>
                </c:pt>
                <c:pt idx="1125">
                  <c:v>2637.3969999999999</c:v>
                </c:pt>
                <c:pt idx="1126">
                  <c:v>2637.3969999999999</c:v>
                </c:pt>
                <c:pt idx="1127">
                  <c:v>2642.5729999999999</c:v>
                </c:pt>
                <c:pt idx="1128">
                  <c:v>2642.5729999999999</c:v>
                </c:pt>
                <c:pt idx="1129">
                  <c:v>2642.5729999999999</c:v>
                </c:pt>
                <c:pt idx="1130">
                  <c:v>2642.5729999999999</c:v>
                </c:pt>
                <c:pt idx="1131">
                  <c:v>2642.5729999999999</c:v>
                </c:pt>
                <c:pt idx="1132">
                  <c:v>2670.4029999999998</c:v>
                </c:pt>
                <c:pt idx="1133">
                  <c:v>2670.4029999999998</c:v>
                </c:pt>
                <c:pt idx="1134">
                  <c:v>2670.4029999999998</c:v>
                </c:pt>
                <c:pt idx="1135">
                  <c:v>2670.4029999999998</c:v>
                </c:pt>
                <c:pt idx="1136">
                  <c:v>2670.4029999999998</c:v>
                </c:pt>
                <c:pt idx="1137">
                  <c:v>2696.1109999999999</c:v>
                </c:pt>
                <c:pt idx="1138">
                  <c:v>2696.1109999999999</c:v>
                </c:pt>
                <c:pt idx="1139">
                  <c:v>2696.1109999999999</c:v>
                </c:pt>
                <c:pt idx="1140">
                  <c:v>2696.1109999999999</c:v>
                </c:pt>
                <c:pt idx="1141">
                  <c:v>2696.1109999999999</c:v>
                </c:pt>
                <c:pt idx="1142">
                  <c:v>2709.5839999999998</c:v>
                </c:pt>
                <c:pt idx="1143">
                  <c:v>2709.5839999999998</c:v>
                </c:pt>
                <c:pt idx="1144">
                  <c:v>2709.5839999999998</c:v>
                </c:pt>
                <c:pt idx="1145">
                  <c:v>2709.5839999999998</c:v>
                </c:pt>
                <c:pt idx="1146">
                  <c:v>2709.5839999999998</c:v>
                </c:pt>
                <c:pt idx="1147">
                  <c:v>2726.4450000000002</c:v>
                </c:pt>
                <c:pt idx="1148">
                  <c:v>2726.4450000000002</c:v>
                </c:pt>
                <c:pt idx="1149">
                  <c:v>2726.4450000000002</c:v>
                </c:pt>
                <c:pt idx="1150">
                  <c:v>2726.4450000000002</c:v>
                </c:pt>
                <c:pt idx="1151">
                  <c:v>2726.4450000000002</c:v>
                </c:pt>
                <c:pt idx="1152">
                  <c:v>2740.127</c:v>
                </c:pt>
                <c:pt idx="1153">
                  <c:v>2740.127</c:v>
                </c:pt>
                <c:pt idx="1154">
                  <c:v>2740.127</c:v>
                </c:pt>
                <c:pt idx="1155">
                  <c:v>2740.127</c:v>
                </c:pt>
                <c:pt idx="1156">
                  <c:v>2740.127</c:v>
                </c:pt>
                <c:pt idx="1157">
                  <c:v>2762.5909999999999</c:v>
                </c:pt>
                <c:pt idx="1158">
                  <c:v>2762.5909999999999</c:v>
                </c:pt>
                <c:pt idx="1159">
                  <c:v>2762.5909999999999</c:v>
                </c:pt>
                <c:pt idx="1160">
                  <c:v>2762.5909999999999</c:v>
                </c:pt>
                <c:pt idx="1161">
                  <c:v>2762.5909999999999</c:v>
                </c:pt>
                <c:pt idx="1162">
                  <c:v>2778.59</c:v>
                </c:pt>
                <c:pt idx="1163">
                  <c:v>2778.59</c:v>
                </c:pt>
                <c:pt idx="1164">
                  <c:v>2778.59</c:v>
                </c:pt>
                <c:pt idx="1165">
                  <c:v>2778.59</c:v>
                </c:pt>
                <c:pt idx="1166">
                  <c:v>2778.59</c:v>
                </c:pt>
                <c:pt idx="1167">
                  <c:v>2807.391000000016</c:v>
                </c:pt>
                <c:pt idx="1168">
                  <c:v>2807.391000000016</c:v>
                </c:pt>
                <c:pt idx="1169">
                  <c:v>2807.391000000016</c:v>
                </c:pt>
                <c:pt idx="1170">
                  <c:v>2807.391000000016</c:v>
                </c:pt>
                <c:pt idx="1171">
                  <c:v>2807.391000000016</c:v>
                </c:pt>
                <c:pt idx="1172">
                  <c:v>2816.1930000000002</c:v>
                </c:pt>
                <c:pt idx="1173">
                  <c:v>2816.1930000000002</c:v>
                </c:pt>
                <c:pt idx="1174">
                  <c:v>2816.1930000000002</c:v>
                </c:pt>
                <c:pt idx="1175">
                  <c:v>2816.1930000000002</c:v>
                </c:pt>
                <c:pt idx="1176">
                  <c:v>2816.1930000000002</c:v>
                </c:pt>
                <c:pt idx="1177">
                  <c:v>2822.3820000000001</c:v>
                </c:pt>
                <c:pt idx="1178">
                  <c:v>2822.3820000000001</c:v>
                </c:pt>
                <c:pt idx="1179">
                  <c:v>2822.3820000000001</c:v>
                </c:pt>
                <c:pt idx="1180">
                  <c:v>2822.3820000000001</c:v>
                </c:pt>
                <c:pt idx="1181">
                  <c:v>2822.3820000000001</c:v>
                </c:pt>
                <c:pt idx="1182">
                  <c:v>2830.3300000000022</c:v>
                </c:pt>
                <c:pt idx="1183">
                  <c:v>2830.3300000000022</c:v>
                </c:pt>
                <c:pt idx="1184">
                  <c:v>2830.3300000000022</c:v>
                </c:pt>
                <c:pt idx="1185">
                  <c:v>2830.3300000000022</c:v>
                </c:pt>
                <c:pt idx="1186">
                  <c:v>2830.3300000000022</c:v>
                </c:pt>
                <c:pt idx="1187">
                  <c:v>2823.538</c:v>
                </c:pt>
                <c:pt idx="1188">
                  <c:v>2823.538</c:v>
                </c:pt>
                <c:pt idx="1189">
                  <c:v>2823.538</c:v>
                </c:pt>
                <c:pt idx="1190">
                  <c:v>2823.538</c:v>
                </c:pt>
                <c:pt idx="1191">
                  <c:v>2823.538</c:v>
                </c:pt>
                <c:pt idx="1192">
                  <c:v>2815.742999999984</c:v>
                </c:pt>
                <c:pt idx="1193">
                  <c:v>2815.742999999984</c:v>
                </c:pt>
                <c:pt idx="1194">
                  <c:v>2815.742999999984</c:v>
                </c:pt>
                <c:pt idx="1195">
                  <c:v>2815.742999999984</c:v>
                </c:pt>
                <c:pt idx="1196">
                  <c:v>2815.742999999984</c:v>
                </c:pt>
                <c:pt idx="1197">
                  <c:v>2819.2779999999998</c:v>
                </c:pt>
                <c:pt idx="1198">
                  <c:v>2819.2779999999998</c:v>
                </c:pt>
                <c:pt idx="1199">
                  <c:v>2819.2779999999998</c:v>
                </c:pt>
                <c:pt idx="1200">
                  <c:v>2819.2779999999998</c:v>
                </c:pt>
                <c:pt idx="1201">
                  <c:v>2819.2779999999998</c:v>
                </c:pt>
                <c:pt idx="1202">
                  <c:v>2824.4700000000012</c:v>
                </c:pt>
                <c:pt idx="1203">
                  <c:v>2824.4700000000012</c:v>
                </c:pt>
                <c:pt idx="1204">
                  <c:v>2824.4700000000012</c:v>
                </c:pt>
                <c:pt idx="1205">
                  <c:v>2824.4700000000012</c:v>
                </c:pt>
                <c:pt idx="1206">
                  <c:v>2824.4700000000012</c:v>
                </c:pt>
                <c:pt idx="1207">
                  <c:v>2809.8780000000002</c:v>
                </c:pt>
                <c:pt idx="1208">
                  <c:v>2809.8780000000002</c:v>
                </c:pt>
                <c:pt idx="1209">
                  <c:v>2809.8780000000002</c:v>
                </c:pt>
                <c:pt idx="1210">
                  <c:v>2809.8780000000002</c:v>
                </c:pt>
                <c:pt idx="1211">
                  <c:v>2809.8780000000002</c:v>
                </c:pt>
                <c:pt idx="1212">
                  <c:v>2811.3249999999998</c:v>
                </c:pt>
                <c:pt idx="1213">
                  <c:v>2811.3249999999998</c:v>
                </c:pt>
                <c:pt idx="1214">
                  <c:v>2811.3249999999998</c:v>
                </c:pt>
                <c:pt idx="1215">
                  <c:v>2811.3249999999998</c:v>
                </c:pt>
                <c:pt idx="1216">
                  <c:v>2811.3249999999998</c:v>
                </c:pt>
                <c:pt idx="1217">
                  <c:v>2805.5039999999999</c:v>
                </c:pt>
                <c:pt idx="1218">
                  <c:v>2805.5039999999999</c:v>
                </c:pt>
                <c:pt idx="1219">
                  <c:v>2805.5039999999999</c:v>
                </c:pt>
                <c:pt idx="1220">
                  <c:v>2805.5039999999999</c:v>
                </c:pt>
                <c:pt idx="1221">
                  <c:v>2805.5039999999999</c:v>
                </c:pt>
                <c:pt idx="1222">
                  <c:v>2810.241</c:v>
                </c:pt>
                <c:pt idx="1223">
                  <c:v>2810.241</c:v>
                </c:pt>
                <c:pt idx="1224">
                  <c:v>2810.241</c:v>
                </c:pt>
                <c:pt idx="1225">
                  <c:v>2810.241</c:v>
                </c:pt>
                <c:pt idx="1226">
                  <c:v>2810.241</c:v>
                </c:pt>
                <c:pt idx="1227">
                  <c:v>2815.0709999999999</c:v>
                </c:pt>
                <c:pt idx="1228">
                  <c:v>2815.0709999999999</c:v>
                </c:pt>
                <c:pt idx="1229">
                  <c:v>2815.0709999999999</c:v>
                </c:pt>
                <c:pt idx="1230">
                  <c:v>2815.0709999999999</c:v>
                </c:pt>
                <c:pt idx="1231">
                  <c:v>2815.0709999999999</c:v>
                </c:pt>
                <c:pt idx="1232">
                  <c:v>2809.2449999999835</c:v>
                </c:pt>
                <c:pt idx="1233">
                  <c:v>2809.2449999999835</c:v>
                </c:pt>
                <c:pt idx="1234">
                  <c:v>2809.2449999999835</c:v>
                </c:pt>
                <c:pt idx="1235">
                  <c:v>2809.2449999999835</c:v>
                </c:pt>
                <c:pt idx="1236">
                  <c:v>2809.2449999999835</c:v>
                </c:pt>
                <c:pt idx="1237">
                  <c:v>2802.2239999999997</c:v>
                </c:pt>
                <c:pt idx="1238">
                  <c:v>2802.2239999999997</c:v>
                </c:pt>
                <c:pt idx="1239">
                  <c:v>2802.2239999999997</c:v>
                </c:pt>
                <c:pt idx="1240">
                  <c:v>2802.2239999999997</c:v>
                </c:pt>
                <c:pt idx="1241">
                  <c:v>2802.2239999999997</c:v>
                </c:pt>
                <c:pt idx="1242">
                  <c:v>2810.799</c:v>
                </c:pt>
                <c:pt idx="1243">
                  <c:v>2810.799</c:v>
                </c:pt>
                <c:pt idx="1244">
                  <c:v>2810.799</c:v>
                </c:pt>
                <c:pt idx="1245">
                  <c:v>2810.799</c:v>
                </c:pt>
                <c:pt idx="1246">
                  <c:v>2810.799</c:v>
                </c:pt>
                <c:pt idx="1247">
                  <c:v>2811.7330000000002</c:v>
                </c:pt>
                <c:pt idx="1248">
                  <c:v>2811.7330000000002</c:v>
                </c:pt>
                <c:pt idx="1249">
                  <c:v>2811.7330000000002</c:v>
                </c:pt>
                <c:pt idx="1250">
                  <c:v>2811.7330000000002</c:v>
                </c:pt>
                <c:pt idx="1251">
                  <c:v>2811.7330000000002</c:v>
                </c:pt>
                <c:pt idx="1252">
                  <c:v>2803.136</c:v>
                </c:pt>
                <c:pt idx="1253">
                  <c:v>2803.136</c:v>
                </c:pt>
                <c:pt idx="1254">
                  <c:v>2803.136</c:v>
                </c:pt>
                <c:pt idx="1255">
                  <c:v>2803.136</c:v>
                </c:pt>
                <c:pt idx="1256">
                  <c:v>2803.136</c:v>
                </c:pt>
                <c:pt idx="1257">
                  <c:v>2796.3190000000022</c:v>
                </c:pt>
                <c:pt idx="1258">
                  <c:v>2796.3190000000022</c:v>
                </c:pt>
                <c:pt idx="1259">
                  <c:v>2796.3190000000022</c:v>
                </c:pt>
                <c:pt idx="1260">
                  <c:v>2796.3190000000022</c:v>
                </c:pt>
                <c:pt idx="1261">
                  <c:v>2796.3190000000022</c:v>
                </c:pt>
                <c:pt idx="1262">
                  <c:v>2772.5909999999999</c:v>
                </c:pt>
                <c:pt idx="1263">
                  <c:v>2772.5909999999999</c:v>
                </c:pt>
                <c:pt idx="1264">
                  <c:v>2772.5909999999999</c:v>
                </c:pt>
                <c:pt idx="1265">
                  <c:v>2772.5909999999999</c:v>
                </c:pt>
                <c:pt idx="1266">
                  <c:v>2772.5909999999999</c:v>
                </c:pt>
                <c:pt idx="1267">
                  <c:v>2790.3100000000022</c:v>
                </c:pt>
                <c:pt idx="1268">
                  <c:v>2790.3100000000022</c:v>
                </c:pt>
                <c:pt idx="1269">
                  <c:v>2790.3100000000022</c:v>
                </c:pt>
                <c:pt idx="1270">
                  <c:v>2790.3100000000022</c:v>
                </c:pt>
                <c:pt idx="1271">
                  <c:v>2790.3100000000022</c:v>
                </c:pt>
                <c:pt idx="1272">
                  <c:v>2782.02</c:v>
                </c:pt>
                <c:pt idx="1273">
                  <c:v>2782.02</c:v>
                </c:pt>
                <c:pt idx="1274">
                  <c:v>2782.02</c:v>
                </c:pt>
                <c:pt idx="1275">
                  <c:v>2782.02</c:v>
                </c:pt>
                <c:pt idx="1276">
                  <c:v>2782.02</c:v>
                </c:pt>
                <c:pt idx="1277">
                  <c:v>2770.6120000000001</c:v>
                </c:pt>
                <c:pt idx="1278">
                  <c:v>2770.6120000000001</c:v>
                </c:pt>
                <c:pt idx="1279">
                  <c:v>2770.6120000000001</c:v>
                </c:pt>
                <c:pt idx="1280">
                  <c:v>2770.6120000000001</c:v>
                </c:pt>
                <c:pt idx="1281">
                  <c:v>2770.6120000000001</c:v>
                </c:pt>
                <c:pt idx="1282">
                  <c:v>2762.8110000000174</c:v>
                </c:pt>
                <c:pt idx="1283">
                  <c:v>2762.8110000000174</c:v>
                </c:pt>
                <c:pt idx="1284">
                  <c:v>2762.8110000000174</c:v>
                </c:pt>
                <c:pt idx="1285">
                  <c:v>2762.8110000000174</c:v>
                </c:pt>
                <c:pt idx="1286">
                  <c:v>2762.8110000000174</c:v>
                </c:pt>
                <c:pt idx="1287">
                  <c:v>2769.3940000000002</c:v>
                </c:pt>
                <c:pt idx="1288">
                  <c:v>2769.3940000000002</c:v>
                </c:pt>
                <c:pt idx="1289">
                  <c:v>2769.3940000000002</c:v>
                </c:pt>
                <c:pt idx="1290">
                  <c:v>2769.3940000000002</c:v>
                </c:pt>
                <c:pt idx="1291">
                  <c:v>2769.3940000000002</c:v>
                </c:pt>
                <c:pt idx="1292">
                  <c:v>2851.0810000000001</c:v>
                </c:pt>
                <c:pt idx="1293">
                  <c:v>2851.0810000000001</c:v>
                </c:pt>
                <c:pt idx="1294">
                  <c:v>2851.0810000000001</c:v>
                </c:pt>
                <c:pt idx="1295">
                  <c:v>2851.0810000000001</c:v>
                </c:pt>
                <c:pt idx="1296">
                  <c:v>2851.0810000000001</c:v>
                </c:pt>
                <c:pt idx="1297">
                  <c:v>2864.623</c:v>
                </c:pt>
                <c:pt idx="1298">
                  <c:v>2864.623</c:v>
                </c:pt>
                <c:pt idx="1299">
                  <c:v>2864.623</c:v>
                </c:pt>
                <c:pt idx="1300">
                  <c:v>2864.623</c:v>
                </c:pt>
                <c:pt idx="1301">
                  <c:v>2864.623</c:v>
                </c:pt>
                <c:pt idx="1302">
                  <c:v>2874.6859999999997</c:v>
                </c:pt>
                <c:pt idx="1303">
                  <c:v>2874.6859999999997</c:v>
                </c:pt>
                <c:pt idx="1304">
                  <c:v>2874.6859999999997</c:v>
                </c:pt>
                <c:pt idx="1305">
                  <c:v>2874.6859999999997</c:v>
                </c:pt>
                <c:pt idx="1306">
                  <c:v>2874.6859999999997</c:v>
                </c:pt>
                <c:pt idx="1307">
                  <c:v>2866.2689999999802</c:v>
                </c:pt>
                <c:pt idx="1308">
                  <c:v>2866.2689999999802</c:v>
                </c:pt>
                <c:pt idx="1309">
                  <c:v>2866.2689999999802</c:v>
                </c:pt>
                <c:pt idx="1310">
                  <c:v>2866.2689999999802</c:v>
                </c:pt>
                <c:pt idx="1311">
                  <c:v>2866.2689999999802</c:v>
                </c:pt>
                <c:pt idx="1312">
                  <c:v>2847.703</c:v>
                </c:pt>
                <c:pt idx="1313">
                  <c:v>2847.703</c:v>
                </c:pt>
                <c:pt idx="1314">
                  <c:v>2847.703</c:v>
                </c:pt>
                <c:pt idx="1315">
                  <c:v>2847.703</c:v>
                </c:pt>
                <c:pt idx="1316">
                  <c:v>2847.703</c:v>
                </c:pt>
                <c:pt idx="1317">
                  <c:v>2867.9500000000012</c:v>
                </c:pt>
                <c:pt idx="1318">
                  <c:v>2867.9500000000012</c:v>
                </c:pt>
                <c:pt idx="1319">
                  <c:v>2867.9500000000012</c:v>
                </c:pt>
                <c:pt idx="1320">
                  <c:v>2867.9500000000012</c:v>
                </c:pt>
                <c:pt idx="1321">
                  <c:v>2867.9500000000012</c:v>
                </c:pt>
                <c:pt idx="1322">
                  <c:v>2868.0679999999998</c:v>
                </c:pt>
                <c:pt idx="1323">
                  <c:v>2868.0679999999998</c:v>
                </c:pt>
                <c:pt idx="1324">
                  <c:v>2868.0679999999998</c:v>
                </c:pt>
                <c:pt idx="1325">
                  <c:v>2868.0679999999998</c:v>
                </c:pt>
                <c:pt idx="1326">
                  <c:v>2868.0679999999998</c:v>
                </c:pt>
                <c:pt idx="1327">
                  <c:v>2872.6489999999826</c:v>
                </c:pt>
                <c:pt idx="1328">
                  <c:v>2872.6489999999826</c:v>
                </c:pt>
                <c:pt idx="1329">
                  <c:v>2872.6489999999826</c:v>
                </c:pt>
                <c:pt idx="1330">
                  <c:v>2872.6489999999826</c:v>
                </c:pt>
                <c:pt idx="1331">
                  <c:v>2872.6489999999826</c:v>
                </c:pt>
                <c:pt idx="1332">
                  <c:v>2876.0250000000001</c:v>
                </c:pt>
                <c:pt idx="1333">
                  <c:v>2876.0250000000001</c:v>
                </c:pt>
                <c:pt idx="1334">
                  <c:v>2876.0250000000001</c:v>
                </c:pt>
                <c:pt idx="1335">
                  <c:v>2876.0250000000001</c:v>
                </c:pt>
                <c:pt idx="1336">
                  <c:v>2876.0250000000001</c:v>
                </c:pt>
                <c:pt idx="1337">
                  <c:v>2885.6959999999999</c:v>
                </c:pt>
                <c:pt idx="1338">
                  <c:v>2885.6959999999999</c:v>
                </c:pt>
                <c:pt idx="1339">
                  <c:v>2885.6959999999999</c:v>
                </c:pt>
                <c:pt idx="1340">
                  <c:v>2885.6959999999999</c:v>
                </c:pt>
                <c:pt idx="1341">
                  <c:v>2885.6959999999999</c:v>
                </c:pt>
                <c:pt idx="1342">
                  <c:v>2880.556</c:v>
                </c:pt>
                <c:pt idx="1343">
                  <c:v>2880.556</c:v>
                </c:pt>
                <c:pt idx="1344">
                  <c:v>2880.556</c:v>
                </c:pt>
                <c:pt idx="1345">
                  <c:v>2880.556</c:v>
                </c:pt>
                <c:pt idx="1346">
                  <c:v>2880.556</c:v>
                </c:pt>
                <c:pt idx="1347">
                  <c:v>2873.5230000000001</c:v>
                </c:pt>
                <c:pt idx="1348">
                  <c:v>2873.5230000000001</c:v>
                </c:pt>
                <c:pt idx="1349">
                  <c:v>2873.5230000000001</c:v>
                </c:pt>
                <c:pt idx="1350">
                  <c:v>2873.5230000000001</c:v>
                </c:pt>
                <c:pt idx="1351">
                  <c:v>2873.5230000000001</c:v>
                </c:pt>
                <c:pt idx="1352">
                  <c:v>2832.608999999984</c:v>
                </c:pt>
                <c:pt idx="1353">
                  <c:v>2832.608999999984</c:v>
                </c:pt>
                <c:pt idx="1354">
                  <c:v>2832.608999999984</c:v>
                </c:pt>
                <c:pt idx="1355">
                  <c:v>2832.608999999984</c:v>
                </c:pt>
                <c:pt idx="1356">
                  <c:v>2832.608999999984</c:v>
                </c:pt>
                <c:pt idx="1357">
                  <c:v>2841.3989999999999</c:v>
                </c:pt>
                <c:pt idx="1358">
                  <c:v>2841.3989999999999</c:v>
                </c:pt>
                <c:pt idx="1359">
                  <c:v>2841.3989999999999</c:v>
                </c:pt>
                <c:pt idx="1360">
                  <c:v>2841.3989999999999</c:v>
                </c:pt>
                <c:pt idx="1361">
                  <c:v>2841.3989999999999</c:v>
                </c:pt>
                <c:pt idx="1362">
                  <c:v>2840.6570000000002</c:v>
                </c:pt>
                <c:pt idx="1363">
                  <c:v>2840.6570000000002</c:v>
                </c:pt>
                <c:pt idx="1364">
                  <c:v>2840.6570000000002</c:v>
                </c:pt>
                <c:pt idx="1365">
                  <c:v>2840.6570000000002</c:v>
                </c:pt>
                <c:pt idx="1366">
                  <c:v>2840.6570000000002</c:v>
                </c:pt>
                <c:pt idx="1367">
                  <c:v>2826.029</c:v>
                </c:pt>
                <c:pt idx="1368">
                  <c:v>2826.029</c:v>
                </c:pt>
                <c:pt idx="1369">
                  <c:v>2826.029</c:v>
                </c:pt>
                <c:pt idx="1370">
                  <c:v>2826.029</c:v>
                </c:pt>
                <c:pt idx="1371">
                  <c:v>2826.029</c:v>
                </c:pt>
                <c:pt idx="1372">
                  <c:v>2813.366</c:v>
                </c:pt>
                <c:pt idx="1373">
                  <c:v>2813.366</c:v>
                </c:pt>
                <c:pt idx="1374">
                  <c:v>2813.366</c:v>
                </c:pt>
                <c:pt idx="1375">
                  <c:v>2813.366</c:v>
                </c:pt>
                <c:pt idx="1376">
                  <c:v>2813.366</c:v>
                </c:pt>
                <c:pt idx="1377">
                  <c:v>2815.078</c:v>
                </c:pt>
                <c:pt idx="1378">
                  <c:v>2815.078</c:v>
                </c:pt>
                <c:pt idx="1379">
                  <c:v>2815.078</c:v>
                </c:pt>
                <c:pt idx="1380">
                  <c:v>2815.078</c:v>
                </c:pt>
                <c:pt idx="1381">
                  <c:v>2815.078</c:v>
                </c:pt>
                <c:pt idx="1382">
                  <c:v>2823.3760000000002</c:v>
                </c:pt>
                <c:pt idx="1383">
                  <c:v>2823.3760000000002</c:v>
                </c:pt>
                <c:pt idx="1384">
                  <c:v>2823.3760000000002</c:v>
                </c:pt>
                <c:pt idx="1385">
                  <c:v>2823.3760000000002</c:v>
                </c:pt>
                <c:pt idx="1386">
                  <c:v>2823.3760000000002</c:v>
                </c:pt>
                <c:pt idx="1387">
                  <c:v>2814.4259999999999</c:v>
                </c:pt>
                <c:pt idx="1388">
                  <c:v>2814.4259999999999</c:v>
                </c:pt>
                <c:pt idx="1389">
                  <c:v>2814.4259999999999</c:v>
                </c:pt>
                <c:pt idx="1390">
                  <c:v>2814.4259999999999</c:v>
                </c:pt>
                <c:pt idx="1391">
                  <c:v>2814.4259999999999</c:v>
                </c:pt>
                <c:pt idx="1392">
                  <c:v>2812.127</c:v>
                </c:pt>
                <c:pt idx="1393">
                  <c:v>2812.127</c:v>
                </c:pt>
                <c:pt idx="1394">
                  <c:v>2812.127</c:v>
                </c:pt>
                <c:pt idx="1395">
                  <c:v>2812.127</c:v>
                </c:pt>
                <c:pt idx="1396">
                  <c:v>2812.127</c:v>
                </c:pt>
                <c:pt idx="1397">
                  <c:v>2811.9130000000155</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numCache>
            </c:numRef>
          </c:val>
        </c:ser>
        <c:ser>
          <c:idx val="1"/>
          <c:order val="1"/>
          <c:tx>
            <c:strRef>
              <c:f>'13.liab_E'!$I$7</c:f>
              <c:strCache>
                <c:ptCount val="1"/>
                <c:pt idx="0">
                  <c:v>Euro area (bn euros)</c:v>
                </c:pt>
              </c:strCache>
            </c:strRef>
          </c:tx>
          <c:marker>
            <c:symbol val="none"/>
          </c:marker>
          <c:cat>
            <c:numRef>
              <c:f>'13.liab_E'!$G$8:$G$1440</c:f>
              <c:numCache>
                <c:formatCode>dd\-mmm\-yy</c:formatCode>
                <c:ptCount val="1433"/>
                <c:pt idx="0">
                  <c:v>39083</c:v>
                </c:pt>
                <c:pt idx="1">
                  <c:v>39084</c:v>
                </c:pt>
                <c:pt idx="2">
                  <c:v>39085</c:v>
                </c:pt>
                <c:pt idx="3">
                  <c:v>39086</c:v>
                </c:pt>
                <c:pt idx="4">
                  <c:v>39087</c:v>
                </c:pt>
                <c:pt idx="5">
                  <c:v>39090</c:v>
                </c:pt>
                <c:pt idx="6">
                  <c:v>39091</c:v>
                </c:pt>
                <c:pt idx="7">
                  <c:v>39092</c:v>
                </c:pt>
                <c:pt idx="8">
                  <c:v>39093</c:v>
                </c:pt>
                <c:pt idx="9">
                  <c:v>39094</c:v>
                </c:pt>
                <c:pt idx="10">
                  <c:v>39097</c:v>
                </c:pt>
                <c:pt idx="11">
                  <c:v>39098</c:v>
                </c:pt>
                <c:pt idx="12">
                  <c:v>39099</c:v>
                </c:pt>
                <c:pt idx="13">
                  <c:v>39100</c:v>
                </c:pt>
                <c:pt idx="14">
                  <c:v>39101</c:v>
                </c:pt>
                <c:pt idx="15">
                  <c:v>39104</c:v>
                </c:pt>
                <c:pt idx="16">
                  <c:v>39105</c:v>
                </c:pt>
                <c:pt idx="17">
                  <c:v>39106</c:v>
                </c:pt>
                <c:pt idx="18">
                  <c:v>39107</c:v>
                </c:pt>
                <c:pt idx="19">
                  <c:v>39108</c:v>
                </c:pt>
                <c:pt idx="20">
                  <c:v>39111</c:v>
                </c:pt>
                <c:pt idx="21">
                  <c:v>39112</c:v>
                </c:pt>
                <c:pt idx="22">
                  <c:v>39113</c:v>
                </c:pt>
                <c:pt idx="23">
                  <c:v>39114</c:v>
                </c:pt>
                <c:pt idx="24">
                  <c:v>39115</c:v>
                </c:pt>
                <c:pt idx="25">
                  <c:v>39118</c:v>
                </c:pt>
                <c:pt idx="26">
                  <c:v>39119</c:v>
                </c:pt>
                <c:pt idx="27">
                  <c:v>39120</c:v>
                </c:pt>
                <c:pt idx="28">
                  <c:v>39121</c:v>
                </c:pt>
                <c:pt idx="29">
                  <c:v>39122</c:v>
                </c:pt>
                <c:pt idx="30">
                  <c:v>39125</c:v>
                </c:pt>
                <c:pt idx="31">
                  <c:v>39126</c:v>
                </c:pt>
                <c:pt idx="32">
                  <c:v>39127</c:v>
                </c:pt>
                <c:pt idx="33">
                  <c:v>39128</c:v>
                </c:pt>
                <c:pt idx="34">
                  <c:v>39129</c:v>
                </c:pt>
                <c:pt idx="35">
                  <c:v>39132</c:v>
                </c:pt>
                <c:pt idx="36">
                  <c:v>39133</c:v>
                </c:pt>
                <c:pt idx="37">
                  <c:v>39134</c:v>
                </c:pt>
                <c:pt idx="38">
                  <c:v>39135</c:v>
                </c:pt>
                <c:pt idx="39">
                  <c:v>39136</c:v>
                </c:pt>
                <c:pt idx="40">
                  <c:v>39139</c:v>
                </c:pt>
                <c:pt idx="41">
                  <c:v>39140</c:v>
                </c:pt>
                <c:pt idx="42">
                  <c:v>39141</c:v>
                </c:pt>
                <c:pt idx="43">
                  <c:v>39142</c:v>
                </c:pt>
                <c:pt idx="44">
                  <c:v>39143</c:v>
                </c:pt>
                <c:pt idx="45">
                  <c:v>39146</c:v>
                </c:pt>
                <c:pt idx="46">
                  <c:v>39147</c:v>
                </c:pt>
                <c:pt idx="47">
                  <c:v>39148</c:v>
                </c:pt>
                <c:pt idx="48">
                  <c:v>39149</c:v>
                </c:pt>
                <c:pt idx="49">
                  <c:v>39150</c:v>
                </c:pt>
                <c:pt idx="50">
                  <c:v>39153</c:v>
                </c:pt>
                <c:pt idx="51">
                  <c:v>39154</c:v>
                </c:pt>
                <c:pt idx="52">
                  <c:v>39155</c:v>
                </c:pt>
                <c:pt idx="53">
                  <c:v>39156</c:v>
                </c:pt>
                <c:pt idx="54">
                  <c:v>39157</c:v>
                </c:pt>
                <c:pt idx="55">
                  <c:v>39160</c:v>
                </c:pt>
                <c:pt idx="56">
                  <c:v>39161</c:v>
                </c:pt>
                <c:pt idx="57">
                  <c:v>39162</c:v>
                </c:pt>
                <c:pt idx="58">
                  <c:v>39163</c:v>
                </c:pt>
                <c:pt idx="59">
                  <c:v>39164</c:v>
                </c:pt>
                <c:pt idx="60">
                  <c:v>39167</c:v>
                </c:pt>
                <c:pt idx="61">
                  <c:v>39168</c:v>
                </c:pt>
                <c:pt idx="62">
                  <c:v>39169</c:v>
                </c:pt>
                <c:pt idx="63">
                  <c:v>39170</c:v>
                </c:pt>
                <c:pt idx="64">
                  <c:v>39171</c:v>
                </c:pt>
                <c:pt idx="65">
                  <c:v>39174</c:v>
                </c:pt>
                <c:pt idx="66">
                  <c:v>39175</c:v>
                </c:pt>
                <c:pt idx="67">
                  <c:v>39176</c:v>
                </c:pt>
                <c:pt idx="68">
                  <c:v>39177</c:v>
                </c:pt>
                <c:pt idx="69">
                  <c:v>39178</c:v>
                </c:pt>
                <c:pt idx="70">
                  <c:v>39181</c:v>
                </c:pt>
                <c:pt idx="71">
                  <c:v>39182</c:v>
                </c:pt>
                <c:pt idx="72">
                  <c:v>39183</c:v>
                </c:pt>
                <c:pt idx="73">
                  <c:v>39184</c:v>
                </c:pt>
                <c:pt idx="74">
                  <c:v>39185</c:v>
                </c:pt>
                <c:pt idx="75">
                  <c:v>39188</c:v>
                </c:pt>
                <c:pt idx="76">
                  <c:v>39189</c:v>
                </c:pt>
                <c:pt idx="77">
                  <c:v>39190</c:v>
                </c:pt>
                <c:pt idx="78">
                  <c:v>39191</c:v>
                </c:pt>
                <c:pt idx="79">
                  <c:v>39192</c:v>
                </c:pt>
                <c:pt idx="80">
                  <c:v>39195</c:v>
                </c:pt>
                <c:pt idx="81">
                  <c:v>39196</c:v>
                </c:pt>
                <c:pt idx="82">
                  <c:v>39197</c:v>
                </c:pt>
                <c:pt idx="83">
                  <c:v>39198</c:v>
                </c:pt>
                <c:pt idx="84">
                  <c:v>39199</c:v>
                </c:pt>
                <c:pt idx="85">
                  <c:v>39202</c:v>
                </c:pt>
                <c:pt idx="86">
                  <c:v>39203</c:v>
                </c:pt>
                <c:pt idx="87">
                  <c:v>39204</c:v>
                </c:pt>
                <c:pt idx="88">
                  <c:v>39205</c:v>
                </c:pt>
                <c:pt idx="89">
                  <c:v>39206</c:v>
                </c:pt>
                <c:pt idx="90">
                  <c:v>39209</c:v>
                </c:pt>
                <c:pt idx="91">
                  <c:v>39210</c:v>
                </c:pt>
                <c:pt idx="92">
                  <c:v>39211</c:v>
                </c:pt>
                <c:pt idx="93">
                  <c:v>39212</c:v>
                </c:pt>
                <c:pt idx="94">
                  <c:v>39213</c:v>
                </c:pt>
                <c:pt idx="95">
                  <c:v>39216</c:v>
                </c:pt>
                <c:pt idx="96">
                  <c:v>39217</c:v>
                </c:pt>
                <c:pt idx="97">
                  <c:v>39218</c:v>
                </c:pt>
                <c:pt idx="98">
                  <c:v>39219</c:v>
                </c:pt>
                <c:pt idx="99">
                  <c:v>39220</c:v>
                </c:pt>
                <c:pt idx="100">
                  <c:v>39223</c:v>
                </c:pt>
                <c:pt idx="101">
                  <c:v>39224</c:v>
                </c:pt>
                <c:pt idx="102">
                  <c:v>39225</c:v>
                </c:pt>
                <c:pt idx="103">
                  <c:v>39226</c:v>
                </c:pt>
                <c:pt idx="104">
                  <c:v>39227</c:v>
                </c:pt>
                <c:pt idx="105">
                  <c:v>39230</c:v>
                </c:pt>
                <c:pt idx="106">
                  <c:v>39231</c:v>
                </c:pt>
                <c:pt idx="107">
                  <c:v>39232</c:v>
                </c:pt>
                <c:pt idx="108">
                  <c:v>39233</c:v>
                </c:pt>
                <c:pt idx="109">
                  <c:v>39234</c:v>
                </c:pt>
                <c:pt idx="110">
                  <c:v>39237</c:v>
                </c:pt>
                <c:pt idx="111">
                  <c:v>39238</c:v>
                </c:pt>
                <c:pt idx="112">
                  <c:v>39239</c:v>
                </c:pt>
                <c:pt idx="113">
                  <c:v>39240</c:v>
                </c:pt>
                <c:pt idx="114">
                  <c:v>39241</c:v>
                </c:pt>
                <c:pt idx="115">
                  <c:v>39244</c:v>
                </c:pt>
                <c:pt idx="116">
                  <c:v>39245</c:v>
                </c:pt>
                <c:pt idx="117">
                  <c:v>39246</c:v>
                </c:pt>
                <c:pt idx="118">
                  <c:v>39247</c:v>
                </c:pt>
                <c:pt idx="119">
                  <c:v>39248</c:v>
                </c:pt>
                <c:pt idx="120">
                  <c:v>39251</c:v>
                </c:pt>
                <c:pt idx="121">
                  <c:v>39252</c:v>
                </c:pt>
                <c:pt idx="122">
                  <c:v>39253</c:v>
                </c:pt>
                <c:pt idx="123">
                  <c:v>39254</c:v>
                </c:pt>
                <c:pt idx="124">
                  <c:v>39255</c:v>
                </c:pt>
                <c:pt idx="125">
                  <c:v>39258</c:v>
                </c:pt>
                <c:pt idx="126">
                  <c:v>39259</c:v>
                </c:pt>
                <c:pt idx="127">
                  <c:v>39260</c:v>
                </c:pt>
                <c:pt idx="128">
                  <c:v>39261</c:v>
                </c:pt>
                <c:pt idx="129">
                  <c:v>39262</c:v>
                </c:pt>
                <c:pt idx="130">
                  <c:v>39265</c:v>
                </c:pt>
                <c:pt idx="131">
                  <c:v>39266</c:v>
                </c:pt>
                <c:pt idx="132">
                  <c:v>39267</c:v>
                </c:pt>
                <c:pt idx="133">
                  <c:v>39268</c:v>
                </c:pt>
                <c:pt idx="134">
                  <c:v>39269</c:v>
                </c:pt>
                <c:pt idx="135">
                  <c:v>39272</c:v>
                </c:pt>
                <c:pt idx="136">
                  <c:v>39273</c:v>
                </c:pt>
                <c:pt idx="137">
                  <c:v>39274</c:v>
                </c:pt>
                <c:pt idx="138">
                  <c:v>39275</c:v>
                </c:pt>
                <c:pt idx="139">
                  <c:v>39276</c:v>
                </c:pt>
                <c:pt idx="140">
                  <c:v>39279</c:v>
                </c:pt>
                <c:pt idx="141">
                  <c:v>39280</c:v>
                </c:pt>
                <c:pt idx="142">
                  <c:v>39281</c:v>
                </c:pt>
                <c:pt idx="143">
                  <c:v>39282</c:v>
                </c:pt>
                <c:pt idx="144">
                  <c:v>39283</c:v>
                </c:pt>
                <c:pt idx="145">
                  <c:v>39286</c:v>
                </c:pt>
                <c:pt idx="146">
                  <c:v>39287</c:v>
                </c:pt>
                <c:pt idx="147">
                  <c:v>39288</c:v>
                </c:pt>
                <c:pt idx="148">
                  <c:v>39289</c:v>
                </c:pt>
                <c:pt idx="149">
                  <c:v>39290</c:v>
                </c:pt>
                <c:pt idx="150">
                  <c:v>39293</c:v>
                </c:pt>
                <c:pt idx="151">
                  <c:v>39294</c:v>
                </c:pt>
                <c:pt idx="152">
                  <c:v>39295</c:v>
                </c:pt>
                <c:pt idx="153">
                  <c:v>39296</c:v>
                </c:pt>
                <c:pt idx="154">
                  <c:v>39297</c:v>
                </c:pt>
                <c:pt idx="155">
                  <c:v>39300</c:v>
                </c:pt>
                <c:pt idx="156">
                  <c:v>39301</c:v>
                </c:pt>
                <c:pt idx="157">
                  <c:v>39302</c:v>
                </c:pt>
                <c:pt idx="158">
                  <c:v>39303</c:v>
                </c:pt>
                <c:pt idx="159">
                  <c:v>39304</c:v>
                </c:pt>
                <c:pt idx="160">
                  <c:v>39307</c:v>
                </c:pt>
                <c:pt idx="161">
                  <c:v>39308</c:v>
                </c:pt>
                <c:pt idx="162">
                  <c:v>39309</c:v>
                </c:pt>
                <c:pt idx="163">
                  <c:v>39310</c:v>
                </c:pt>
                <c:pt idx="164">
                  <c:v>39311</c:v>
                </c:pt>
                <c:pt idx="165">
                  <c:v>39314</c:v>
                </c:pt>
                <c:pt idx="166">
                  <c:v>39315</c:v>
                </c:pt>
                <c:pt idx="167">
                  <c:v>39316</c:v>
                </c:pt>
                <c:pt idx="168">
                  <c:v>39317</c:v>
                </c:pt>
                <c:pt idx="169">
                  <c:v>39318</c:v>
                </c:pt>
                <c:pt idx="170">
                  <c:v>39321</c:v>
                </c:pt>
                <c:pt idx="171">
                  <c:v>39322</c:v>
                </c:pt>
                <c:pt idx="172">
                  <c:v>39323</c:v>
                </c:pt>
                <c:pt idx="173">
                  <c:v>39324</c:v>
                </c:pt>
                <c:pt idx="174">
                  <c:v>39325</c:v>
                </c:pt>
                <c:pt idx="175">
                  <c:v>39328</c:v>
                </c:pt>
                <c:pt idx="176">
                  <c:v>39329</c:v>
                </c:pt>
                <c:pt idx="177">
                  <c:v>39330</c:v>
                </c:pt>
                <c:pt idx="178">
                  <c:v>39331</c:v>
                </c:pt>
                <c:pt idx="179">
                  <c:v>39332</c:v>
                </c:pt>
                <c:pt idx="180">
                  <c:v>39335</c:v>
                </c:pt>
                <c:pt idx="181">
                  <c:v>39336</c:v>
                </c:pt>
                <c:pt idx="182">
                  <c:v>39337</c:v>
                </c:pt>
                <c:pt idx="183">
                  <c:v>39338</c:v>
                </c:pt>
                <c:pt idx="184">
                  <c:v>39339</c:v>
                </c:pt>
                <c:pt idx="185">
                  <c:v>39342</c:v>
                </c:pt>
                <c:pt idx="186">
                  <c:v>39343</c:v>
                </c:pt>
                <c:pt idx="187">
                  <c:v>39344</c:v>
                </c:pt>
                <c:pt idx="188">
                  <c:v>39345</c:v>
                </c:pt>
                <c:pt idx="189">
                  <c:v>39346</c:v>
                </c:pt>
                <c:pt idx="190">
                  <c:v>39349</c:v>
                </c:pt>
                <c:pt idx="191">
                  <c:v>39350</c:v>
                </c:pt>
                <c:pt idx="192">
                  <c:v>39351</c:v>
                </c:pt>
                <c:pt idx="193">
                  <c:v>39352</c:v>
                </c:pt>
                <c:pt idx="194">
                  <c:v>39353</c:v>
                </c:pt>
                <c:pt idx="195">
                  <c:v>39356</c:v>
                </c:pt>
                <c:pt idx="196">
                  <c:v>39357</c:v>
                </c:pt>
                <c:pt idx="197">
                  <c:v>39358</c:v>
                </c:pt>
                <c:pt idx="198">
                  <c:v>39359</c:v>
                </c:pt>
                <c:pt idx="199">
                  <c:v>39360</c:v>
                </c:pt>
                <c:pt idx="200">
                  <c:v>39363</c:v>
                </c:pt>
                <c:pt idx="201">
                  <c:v>39364</c:v>
                </c:pt>
                <c:pt idx="202">
                  <c:v>39365</c:v>
                </c:pt>
                <c:pt idx="203">
                  <c:v>39366</c:v>
                </c:pt>
                <c:pt idx="204">
                  <c:v>39367</c:v>
                </c:pt>
                <c:pt idx="205">
                  <c:v>39370</c:v>
                </c:pt>
                <c:pt idx="206">
                  <c:v>39371</c:v>
                </c:pt>
                <c:pt idx="207">
                  <c:v>39372</c:v>
                </c:pt>
                <c:pt idx="208">
                  <c:v>39373</c:v>
                </c:pt>
                <c:pt idx="209">
                  <c:v>39374</c:v>
                </c:pt>
                <c:pt idx="210">
                  <c:v>39377</c:v>
                </c:pt>
                <c:pt idx="211">
                  <c:v>39378</c:v>
                </c:pt>
                <c:pt idx="212">
                  <c:v>39379</c:v>
                </c:pt>
                <c:pt idx="213">
                  <c:v>39380</c:v>
                </c:pt>
                <c:pt idx="214">
                  <c:v>39381</c:v>
                </c:pt>
                <c:pt idx="215">
                  <c:v>39384</c:v>
                </c:pt>
                <c:pt idx="216">
                  <c:v>39385</c:v>
                </c:pt>
                <c:pt idx="217">
                  <c:v>39386</c:v>
                </c:pt>
                <c:pt idx="218">
                  <c:v>39387</c:v>
                </c:pt>
                <c:pt idx="219">
                  <c:v>39388</c:v>
                </c:pt>
                <c:pt idx="220">
                  <c:v>39391</c:v>
                </c:pt>
                <c:pt idx="221">
                  <c:v>39392</c:v>
                </c:pt>
                <c:pt idx="222">
                  <c:v>39393</c:v>
                </c:pt>
                <c:pt idx="223">
                  <c:v>39394</c:v>
                </c:pt>
                <c:pt idx="224">
                  <c:v>39395</c:v>
                </c:pt>
                <c:pt idx="225">
                  <c:v>39398</c:v>
                </c:pt>
                <c:pt idx="226">
                  <c:v>39399</c:v>
                </c:pt>
                <c:pt idx="227">
                  <c:v>39400</c:v>
                </c:pt>
                <c:pt idx="228">
                  <c:v>39401</c:v>
                </c:pt>
                <c:pt idx="229">
                  <c:v>39402</c:v>
                </c:pt>
                <c:pt idx="230">
                  <c:v>39405</c:v>
                </c:pt>
                <c:pt idx="231">
                  <c:v>39406</c:v>
                </c:pt>
                <c:pt idx="232">
                  <c:v>39407</c:v>
                </c:pt>
                <c:pt idx="233">
                  <c:v>39408</c:v>
                </c:pt>
                <c:pt idx="234">
                  <c:v>39409</c:v>
                </c:pt>
                <c:pt idx="235">
                  <c:v>39412</c:v>
                </c:pt>
                <c:pt idx="236">
                  <c:v>39413</c:v>
                </c:pt>
                <c:pt idx="237">
                  <c:v>39414</c:v>
                </c:pt>
                <c:pt idx="238">
                  <c:v>39415</c:v>
                </c:pt>
                <c:pt idx="239">
                  <c:v>39416</c:v>
                </c:pt>
                <c:pt idx="240">
                  <c:v>39419</c:v>
                </c:pt>
                <c:pt idx="241">
                  <c:v>39420</c:v>
                </c:pt>
                <c:pt idx="242">
                  <c:v>39421</c:v>
                </c:pt>
                <c:pt idx="243">
                  <c:v>39422</c:v>
                </c:pt>
                <c:pt idx="244">
                  <c:v>39423</c:v>
                </c:pt>
                <c:pt idx="245">
                  <c:v>39426</c:v>
                </c:pt>
                <c:pt idx="246">
                  <c:v>39427</c:v>
                </c:pt>
                <c:pt idx="247">
                  <c:v>39428</c:v>
                </c:pt>
                <c:pt idx="248">
                  <c:v>39429</c:v>
                </c:pt>
                <c:pt idx="249">
                  <c:v>39430</c:v>
                </c:pt>
                <c:pt idx="250">
                  <c:v>39433</c:v>
                </c:pt>
                <c:pt idx="251">
                  <c:v>39434</c:v>
                </c:pt>
                <c:pt idx="252">
                  <c:v>39435</c:v>
                </c:pt>
                <c:pt idx="253">
                  <c:v>39436</c:v>
                </c:pt>
                <c:pt idx="254">
                  <c:v>39437</c:v>
                </c:pt>
                <c:pt idx="255">
                  <c:v>39440</c:v>
                </c:pt>
                <c:pt idx="256">
                  <c:v>39441</c:v>
                </c:pt>
                <c:pt idx="257">
                  <c:v>39442</c:v>
                </c:pt>
                <c:pt idx="258">
                  <c:v>39443</c:v>
                </c:pt>
                <c:pt idx="259">
                  <c:v>39444</c:v>
                </c:pt>
                <c:pt idx="260">
                  <c:v>39447</c:v>
                </c:pt>
                <c:pt idx="261">
                  <c:v>39448</c:v>
                </c:pt>
                <c:pt idx="262">
                  <c:v>39449</c:v>
                </c:pt>
                <c:pt idx="263">
                  <c:v>39450</c:v>
                </c:pt>
                <c:pt idx="264">
                  <c:v>39451</c:v>
                </c:pt>
                <c:pt idx="265">
                  <c:v>39454</c:v>
                </c:pt>
                <c:pt idx="266">
                  <c:v>39455</c:v>
                </c:pt>
                <c:pt idx="267">
                  <c:v>39456</c:v>
                </c:pt>
                <c:pt idx="268">
                  <c:v>39457</c:v>
                </c:pt>
                <c:pt idx="269">
                  <c:v>39458</c:v>
                </c:pt>
                <c:pt idx="270">
                  <c:v>39461</c:v>
                </c:pt>
                <c:pt idx="271">
                  <c:v>39462</c:v>
                </c:pt>
                <c:pt idx="272">
                  <c:v>39463</c:v>
                </c:pt>
                <c:pt idx="273">
                  <c:v>39464</c:v>
                </c:pt>
                <c:pt idx="274">
                  <c:v>39465</c:v>
                </c:pt>
                <c:pt idx="275">
                  <c:v>39468</c:v>
                </c:pt>
                <c:pt idx="276">
                  <c:v>39469</c:v>
                </c:pt>
                <c:pt idx="277">
                  <c:v>39470</c:v>
                </c:pt>
                <c:pt idx="278">
                  <c:v>39471</c:v>
                </c:pt>
                <c:pt idx="279">
                  <c:v>39472</c:v>
                </c:pt>
                <c:pt idx="280">
                  <c:v>39475</c:v>
                </c:pt>
                <c:pt idx="281">
                  <c:v>39476</c:v>
                </c:pt>
                <c:pt idx="282">
                  <c:v>39477</c:v>
                </c:pt>
                <c:pt idx="283">
                  <c:v>39478</c:v>
                </c:pt>
                <c:pt idx="284">
                  <c:v>39479</c:v>
                </c:pt>
                <c:pt idx="285">
                  <c:v>39482</c:v>
                </c:pt>
                <c:pt idx="286">
                  <c:v>39483</c:v>
                </c:pt>
                <c:pt idx="287">
                  <c:v>39484</c:v>
                </c:pt>
                <c:pt idx="288">
                  <c:v>39485</c:v>
                </c:pt>
                <c:pt idx="289">
                  <c:v>39486</c:v>
                </c:pt>
                <c:pt idx="290">
                  <c:v>39489</c:v>
                </c:pt>
                <c:pt idx="291">
                  <c:v>39490</c:v>
                </c:pt>
                <c:pt idx="292">
                  <c:v>39491</c:v>
                </c:pt>
                <c:pt idx="293">
                  <c:v>39492</c:v>
                </c:pt>
                <c:pt idx="294">
                  <c:v>39493</c:v>
                </c:pt>
                <c:pt idx="295">
                  <c:v>39496</c:v>
                </c:pt>
                <c:pt idx="296">
                  <c:v>39497</c:v>
                </c:pt>
                <c:pt idx="297">
                  <c:v>39498</c:v>
                </c:pt>
                <c:pt idx="298">
                  <c:v>39499</c:v>
                </c:pt>
                <c:pt idx="299">
                  <c:v>39500</c:v>
                </c:pt>
                <c:pt idx="300">
                  <c:v>39503</c:v>
                </c:pt>
                <c:pt idx="301">
                  <c:v>39504</c:v>
                </c:pt>
                <c:pt idx="302">
                  <c:v>39505</c:v>
                </c:pt>
                <c:pt idx="303">
                  <c:v>39506</c:v>
                </c:pt>
                <c:pt idx="304">
                  <c:v>39507</c:v>
                </c:pt>
                <c:pt idx="305">
                  <c:v>39510</c:v>
                </c:pt>
                <c:pt idx="306">
                  <c:v>39511</c:v>
                </c:pt>
                <c:pt idx="307">
                  <c:v>39512</c:v>
                </c:pt>
                <c:pt idx="308">
                  <c:v>39513</c:v>
                </c:pt>
                <c:pt idx="309">
                  <c:v>39514</c:v>
                </c:pt>
                <c:pt idx="310">
                  <c:v>39517</c:v>
                </c:pt>
                <c:pt idx="311">
                  <c:v>39518</c:v>
                </c:pt>
                <c:pt idx="312">
                  <c:v>39519</c:v>
                </c:pt>
                <c:pt idx="313">
                  <c:v>39520</c:v>
                </c:pt>
                <c:pt idx="314">
                  <c:v>39521</c:v>
                </c:pt>
                <c:pt idx="315">
                  <c:v>39524</c:v>
                </c:pt>
                <c:pt idx="316">
                  <c:v>39525</c:v>
                </c:pt>
                <c:pt idx="317">
                  <c:v>39526</c:v>
                </c:pt>
                <c:pt idx="318">
                  <c:v>39527</c:v>
                </c:pt>
                <c:pt idx="319">
                  <c:v>39528</c:v>
                </c:pt>
                <c:pt idx="320">
                  <c:v>39531</c:v>
                </c:pt>
                <c:pt idx="321">
                  <c:v>39532</c:v>
                </c:pt>
                <c:pt idx="322">
                  <c:v>39533</c:v>
                </c:pt>
                <c:pt idx="323">
                  <c:v>39534</c:v>
                </c:pt>
                <c:pt idx="324">
                  <c:v>39535</c:v>
                </c:pt>
                <c:pt idx="325">
                  <c:v>39538</c:v>
                </c:pt>
                <c:pt idx="326">
                  <c:v>39539</c:v>
                </c:pt>
                <c:pt idx="327">
                  <c:v>39540</c:v>
                </c:pt>
                <c:pt idx="328">
                  <c:v>39541</c:v>
                </c:pt>
                <c:pt idx="329">
                  <c:v>39542</c:v>
                </c:pt>
                <c:pt idx="330">
                  <c:v>39545</c:v>
                </c:pt>
                <c:pt idx="331">
                  <c:v>39546</c:v>
                </c:pt>
                <c:pt idx="332">
                  <c:v>39547</c:v>
                </c:pt>
                <c:pt idx="333">
                  <c:v>39548</c:v>
                </c:pt>
                <c:pt idx="334">
                  <c:v>39549</c:v>
                </c:pt>
                <c:pt idx="335">
                  <c:v>39552</c:v>
                </c:pt>
                <c:pt idx="336">
                  <c:v>39553</c:v>
                </c:pt>
                <c:pt idx="337">
                  <c:v>39554</c:v>
                </c:pt>
                <c:pt idx="338">
                  <c:v>39555</c:v>
                </c:pt>
                <c:pt idx="339">
                  <c:v>39556</c:v>
                </c:pt>
                <c:pt idx="340">
                  <c:v>39559</c:v>
                </c:pt>
                <c:pt idx="341">
                  <c:v>39560</c:v>
                </c:pt>
                <c:pt idx="342">
                  <c:v>39561</c:v>
                </c:pt>
                <c:pt idx="343">
                  <c:v>39562</c:v>
                </c:pt>
                <c:pt idx="344">
                  <c:v>39563</c:v>
                </c:pt>
                <c:pt idx="345">
                  <c:v>39566</c:v>
                </c:pt>
                <c:pt idx="346">
                  <c:v>39567</c:v>
                </c:pt>
                <c:pt idx="347">
                  <c:v>39568</c:v>
                </c:pt>
                <c:pt idx="348">
                  <c:v>39569</c:v>
                </c:pt>
                <c:pt idx="349">
                  <c:v>39570</c:v>
                </c:pt>
                <c:pt idx="350">
                  <c:v>39573</c:v>
                </c:pt>
                <c:pt idx="351">
                  <c:v>39574</c:v>
                </c:pt>
                <c:pt idx="352">
                  <c:v>39575</c:v>
                </c:pt>
                <c:pt idx="353">
                  <c:v>39576</c:v>
                </c:pt>
                <c:pt idx="354">
                  <c:v>39577</c:v>
                </c:pt>
                <c:pt idx="355">
                  <c:v>39580</c:v>
                </c:pt>
                <c:pt idx="356">
                  <c:v>39581</c:v>
                </c:pt>
                <c:pt idx="357">
                  <c:v>39582</c:v>
                </c:pt>
                <c:pt idx="358">
                  <c:v>39583</c:v>
                </c:pt>
                <c:pt idx="359">
                  <c:v>39584</c:v>
                </c:pt>
                <c:pt idx="360">
                  <c:v>39587</c:v>
                </c:pt>
                <c:pt idx="361">
                  <c:v>39588</c:v>
                </c:pt>
                <c:pt idx="362">
                  <c:v>39589</c:v>
                </c:pt>
                <c:pt idx="363">
                  <c:v>39590</c:v>
                </c:pt>
                <c:pt idx="364">
                  <c:v>39591</c:v>
                </c:pt>
                <c:pt idx="365">
                  <c:v>39594</c:v>
                </c:pt>
                <c:pt idx="366">
                  <c:v>39595</c:v>
                </c:pt>
                <c:pt idx="367">
                  <c:v>39596</c:v>
                </c:pt>
                <c:pt idx="368">
                  <c:v>39597</c:v>
                </c:pt>
                <c:pt idx="369">
                  <c:v>39598</c:v>
                </c:pt>
                <c:pt idx="370">
                  <c:v>39601</c:v>
                </c:pt>
                <c:pt idx="371">
                  <c:v>39602</c:v>
                </c:pt>
                <c:pt idx="372">
                  <c:v>39603</c:v>
                </c:pt>
                <c:pt idx="373">
                  <c:v>39604</c:v>
                </c:pt>
                <c:pt idx="374">
                  <c:v>39605</c:v>
                </c:pt>
                <c:pt idx="375">
                  <c:v>39608</c:v>
                </c:pt>
                <c:pt idx="376">
                  <c:v>39609</c:v>
                </c:pt>
                <c:pt idx="377">
                  <c:v>39610</c:v>
                </c:pt>
                <c:pt idx="378">
                  <c:v>39611</c:v>
                </c:pt>
                <c:pt idx="379">
                  <c:v>39612</c:v>
                </c:pt>
                <c:pt idx="380">
                  <c:v>39615</c:v>
                </c:pt>
                <c:pt idx="381">
                  <c:v>39616</c:v>
                </c:pt>
                <c:pt idx="382">
                  <c:v>39617</c:v>
                </c:pt>
                <c:pt idx="383">
                  <c:v>39618</c:v>
                </c:pt>
                <c:pt idx="384">
                  <c:v>39619</c:v>
                </c:pt>
                <c:pt idx="385">
                  <c:v>39622</c:v>
                </c:pt>
                <c:pt idx="386">
                  <c:v>39623</c:v>
                </c:pt>
                <c:pt idx="387">
                  <c:v>39624</c:v>
                </c:pt>
                <c:pt idx="388">
                  <c:v>39625</c:v>
                </c:pt>
                <c:pt idx="389">
                  <c:v>39626</c:v>
                </c:pt>
                <c:pt idx="390">
                  <c:v>39629</c:v>
                </c:pt>
                <c:pt idx="391">
                  <c:v>39630</c:v>
                </c:pt>
                <c:pt idx="392">
                  <c:v>39631</c:v>
                </c:pt>
                <c:pt idx="393">
                  <c:v>39632</c:v>
                </c:pt>
                <c:pt idx="394">
                  <c:v>39633</c:v>
                </c:pt>
                <c:pt idx="395">
                  <c:v>39636</c:v>
                </c:pt>
                <c:pt idx="396">
                  <c:v>39637</c:v>
                </c:pt>
                <c:pt idx="397">
                  <c:v>39638</c:v>
                </c:pt>
                <c:pt idx="398">
                  <c:v>39639</c:v>
                </c:pt>
                <c:pt idx="399">
                  <c:v>39640</c:v>
                </c:pt>
                <c:pt idx="400">
                  <c:v>39643</c:v>
                </c:pt>
                <c:pt idx="401">
                  <c:v>39644</c:v>
                </c:pt>
                <c:pt idx="402">
                  <c:v>39645</c:v>
                </c:pt>
                <c:pt idx="403">
                  <c:v>39646</c:v>
                </c:pt>
                <c:pt idx="404">
                  <c:v>39647</c:v>
                </c:pt>
                <c:pt idx="405">
                  <c:v>39650</c:v>
                </c:pt>
                <c:pt idx="406">
                  <c:v>39651</c:v>
                </c:pt>
                <c:pt idx="407">
                  <c:v>39652</c:v>
                </c:pt>
                <c:pt idx="408">
                  <c:v>39653</c:v>
                </c:pt>
                <c:pt idx="409">
                  <c:v>39654</c:v>
                </c:pt>
                <c:pt idx="410">
                  <c:v>39657</c:v>
                </c:pt>
                <c:pt idx="411">
                  <c:v>39658</c:v>
                </c:pt>
                <c:pt idx="412">
                  <c:v>39659</c:v>
                </c:pt>
                <c:pt idx="413">
                  <c:v>39660</c:v>
                </c:pt>
                <c:pt idx="414">
                  <c:v>39661</c:v>
                </c:pt>
                <c:pt idx="415">
                  <c:v>39664</c:v>
                </c:pt>
                <c:pt idx="416">
                  <c:v>39665</c:v>
                </c:pt>
                <c:pt idx="417">
                  <c:v>39666</c:v>
                </c:pt>
                <c:pt idx="418">
                  <c:v>39667</c:v>
                </c:pt>
                <c:pt idx="419">
                  <c:v>39668</c:v>
                </c:pt>
                <c:pt idx="420">
                  <c:v>39671</c:v>
                </c:pt>
                <c:pt idx="421">
                  <c:v>39672</c:v>
                </c:pt>
                <c:pt idx="422">
                  <c:v>39673</c:v>
                </c:pt>
                <c:pt idx="423">
                  <c:v>39674</c:v>
                </c:pt>
                <c:pt idx="424">
                  <c:v>39675</c:v>
                </c:pt>
                <c:pt idx="425">
                  <c:v>39678</c:v>
                </c:pt>
                <c:pt idx="426">
                  <c:v>39679</c:v>
                </c:pt>
                <c:pt idx="427">
                  <c:v>39680</c:v>
                </c:pt>
                <c:pt idx="428">
                  <c:v>39681</c:v>
                </c:pt>
                <c:pt idx="429">
                  <c:v>39682</c:v>
                </c:pt>
                <c:pt idx="430">
                  <c:v>39685</c:v>
                </c:pt>
                <c:pt idx="431">
                  <c:v>39686</c:v>
                </c:pt>
                <c:pt idx="432">
                  <c:v>39687</c:v>
                </c:pt>
                <c:pt idx="433">
                  <c:v>39688</c:v>
                </c:pt>
                <c:pt idx="434">
                  <c:v>39689</c:v>
                </c:pt>
                <c:pt idx="435">
                  <c:v>39692</c:v>
                </c:pt>
                <c:pt idx="436">
                  <c:v>39693</c:v>
                </c:pt>
                <c:pt idx="437">
                  <c:v>39694</c:v>
                </c:pt>
                <c:pt idx="438">
                  <c:v>39695</c:v>
                </c:pt>
                <c:pt idx="439">
                  <c:v>39696</c:v>
                </c:pt>
                <c:pt idx="440">
                  <c:v>39699</c:v>
                </c:pt>
                <c:pt idx="441">
                  <c:v>39700</c:v>
                </c:pt>
                <c:pt idx="442">
                  <c:v>39701</c:v>
                </c:pt>
                <c:pt idx="443">
                  <c:v>39702</c:v>
                </c:pt>
                <c:pt idx="444">
                  <c:v>39703</c:v>
                </c:pt>
                <c:pt idx="445">
                  <c:v>39706</c:v>
                </c:pt>
                <c:pt idx="446">
                  <c:v>39707</c:v>
                </c:pt>
                <c:pt idx="447">
                  <c:v>39708</c:v>
                </c:pt>
                <c:pt idx="448">
                  <c:v>39709</c:v>
                </c:pt>
                <c:pt idx="449">
                  <c:v>39710</c:v>
                </c:pt>
                <c:pt idx="450">
                  <c:v>39713</c:v>
                </c:pt>
                <c:pt idx="451">
                  <c:v>39714</c:v>
                </c:pt>
                <c:pt idx="452">
                  <c:v>39715</c:v>
                </c:pt>
                <c:pt idx="453">
                  <c:v>39716</c:v>
                </c:pt>
                <c:pt idx="454">
                  <c:v>39717</c:v>
                </c:pt>
                <c:pt idx="455">
                  <c:v>39720</c:v>
                </c:pt>
                <c:pt idx="456">
                  <c:v>39721</c:v>
                </c:pt>
                <c:pt idx="457">
                  <c:v>39722</c:v>
                </c:pt>
                <c:pt idx="458">
                  <c:v>39723</c:v>
                </c:pt>
                <c:pt idx="459">
                  <c:v>39724</c:v>
                </c:pt>
                <c:pt idx="460">
                  <c:v>39727</c:v>
                </c:pt>
                <c:pt idx="461">
                  <c:v>39728</c:v>
                </c:pt>
                <c:pt idx="462">
                  <c:v>39729</c:v>
                </c:pt>
                <c:pt idx="463">
                  <c:v>39730</c:v>
                </c:pt>
                <c:pt idx="464">
                  <c:v>39731</c:v>
                </c:pt>
                <c:pt idx="465">
                  <c:v>39734</c:v>
                </c:pt>
                <c:pt idx="466">
                  <c:v>39735</c:v>
                </c:pt>
                <c:pt idx="467">
                  <c:v>39736</c:v>
                </c:pt>
                <c:pt idx="468">
                  <c:v>39737</c:v>
                </c:pt>
                <c:pt idx="469">
                  <c:v>39738</c:v>
                </c:pt>
                <c:pt idx="470">
                  <c:v>39741</c:v>
                </c:pt>
                <c:pt idx="471">
                  <c:v>39742</c:v>
                </c:pt>
                <c:pt idx="472">
                  <c:v>39743</c:v>
                </c:pt>
                <c:pt idx="473">
                  <c:v>39744</c:v>
                </c:pt>
                <c:pt idx="474">
                  <c:v>39745</c:v>
                </c:pt>
                <c:pt idx="475">
                  <c:v>39748</c:v>
                </c:pt>
                <c:pt idx="476">
                  <c:v>39749</c:v>
                </c:pt>
                <c:pt idx="477">
                  <c:v>39750</c:v>
                </c:pt>
                <c:pt idx="478">
                  <c:v>39751</c:v>
                </c:pt>
                <c:pt idx="479">
                  <c:v>39752</c:v>
                </c:pt>
                <c:pt idx="480">
                  <c:v>39755</c:v>
                </c:pt>
                <c:pt idx="481">
                  <c:v>39756</c:v>
                </c:pt>
                <c:pt idx="482">
                  <c:v>39757</c:v>
                </c:pt>
                <c:pt idx="483">
                  <c:v>39758</c:v>
                </c:pt>
                <c:pt idx="484">
                  <c:v>39759</c:v>
                </c:pt>
                <c:pt idx="485">
                  <c:v>39762</c:v>
                </c:pt>
                <c:pt idx="486">
                  <c:v>39763</c:v>
                </c:pt>
                <c:pt idx="487">
                  <c:v>39764</c:v>
                </c:pt>
                <c:pt idx="488">
                  <c:v>39765</c:v>
                </c:pt>
                <c:pt idx="489">
                  <c:v>39766</c:v>
                </c:pt>
                <c:pt idx="490">
                  <c:v>39769</c:v>
                </c:pt>
                <c:pt idx="491">
                  <c:v>39770</c:v>
                </c:pt>
                <c:pt idx="492">
                  <c:v>39771</c:v>
                </c:pt>
                <c:pt idx="493">
                  <c:v>39772</c:v>
                </c:pt>
                <c:pt idx="494">
                  <c:v>39773</c:v>
                </c:pt>
                <c:pt idx="495">
                  <c:v>39776</c:v>
                </c:pt>
                <c:pt idx="496">
                  <c:v>39777</c:v>
                </c:pt>
                <c:pt idx="497">
                  <c:v>39778</c:v>
                </c:pt>
                <c:pt idx="498">
                  <c:v>39779</c:v>
                </c:pt>
                <c:pt idx="499">
                  <c:v>39780</c:v>
                </c:pt>
                <c:pt idx="500">
                  <c:v>39783</c:v>
                </c:pt>
                <c:pt idx="501">
                  <c:v>39784</c:v>
                </c:pt>
                <c:pt idx="502">
                  <c:v>39785</c:v>
                </c:pt>
                <c:pt idx="503">
                  <c:v>39786</c:v>
                </c:pt>
                <c:pt idx="504">
                  <c:v>39787</c:v>
                </c:pt>
                <c:pt idx="505">
                  <c:v>39790</c:v>
                </c:pt>
                <c:pt idx="506">
                  <c:v>39791</c:v>
                </c:pt>
                <c:pt idx="507">
                  <c:v>39792</c:v>
                </c:pt>
                <c:pt idx="508">
                  <c:v>39793</c:v>
                </c:pt>
                <c:pt idx="509">
                  <c:v>39794</c:v>
                </c:pt>
                <c:pt idx="510">
                  <c:v>39797</c:v>
                </c:pt>
                <c:pt idx="511">
                  <c:v>39798</c:v>
                </c:pt>
                <c:pt idx="512">
                  <c:v>39799</c:v>
                </c:pt>
                <c:pt idx="513">
                  <c:v>39800</c:v>
                </c:pt>
                <c:pt idx="514">
                  <c:v>39801</c:v>
                </c:pt>
                <c:pt idx="515">
                  <c:v>39804</c:v>
                </c:pt>
                <c:pt idx="516">
                  <c:v>39805</c:v>
                </c:pt>
                <c:pt idx="517">
                  <c:v>39806</c:v>
                </c:pt>
                <c:pt idx="518">
                  <c:v>39807</c:v>
                </c:pt>
                <c:pt idx="519">
                  <c:v>39808</c:v>
                </c:pt>
                <c:pt idx="520">
                  <c:v>39811</c:v>
                </c:pt>
                <c:pt idx="521">
                  <c:v>39812</c:v>
                </c:pt>
                <c:pt idx="522">
                  <c:v>39813</c:v>
                </c:pt>
                <c:pt idx="523">
                  <c:v>39814</c:v>
                </c:pt>
                <c:pt idx="524">
                  <c:v>39815</c:v>
                </c:pt>
                <c:pt idx="525">
                  <c:v>39818</c:v>
                </c:pt>
                <c:pt idx="526">
                  <c:v>39819</c:v>
                </c:pt>
                <c:pt idx="527">
                  <c:v>39820</c:v>
                </c:pt>
                <c:pt idx="528">
                  <c:v>39821</c:v>
                </c:pt>
                <c:pt idx="529">
                  <c:v>39822</c:v>
                </c:pt>
                <c:pt idx="530">
                  <c:v>39825</c:v>
                </c:pt>
                <c:pt idx="531">
                  <c:v>39826</c:v>
                </c:pt>
                <c:pt idx="532">
                  <c:v>39827</c:v>
                </c:pt>
                <c:pt idx="533">
                  <c:v>39828</c:v>
                </c:pt>
                <c:pt idx="534">
                  <c:v>39829</c:v>
                </c:pt>
                <c:pt idx="535">
                  <c:v>39832</c:v>
                </c:pt>
                <c:pt idx="536">
                  <c:v>39833</c:v>
                </c:pt>
                <c:pt idx="537">
                  <c:v>39834</c:v>
                </c:pt>
                <c:pt idx="538">
                  <c:v>39835</c:v>
                </c:pt>
                <c:pt idx="539">
                  <c:v>39836</c:v>
                </c:pt>
                <c:pt idx="540">
                  <c:v>39839</c:v>
                </c:pt>
                <c:pt idx="541">
                  <c:v>39840</c:v>
                </c:pt>
                <c:pt idx="542">
                  <c:v>39841</c:v>
                </c:pt>
                <c:pt idx="543">
                  <c:v>39842</c:v>
                </c:pt>
                <c:pt idx="544">
                  <c:v>39843</c:v>
                </c:pt>
                <c:pt idx="545">
                  <c:v>39846</c:v>
                </c:pt>
                <c:pt idx="546">
                  <c:v>39847</c:v>
                </c:pt>
                <c:pt idx="547">
                  <c:v>39848</c:v>
                </c:pt>
                <c:pt idx="548">
                  <c:v>39849</c:v>
                </c:pt>
                <c:pt idx="549">
                  <c:v>39850</c:v>
                </c:pt>
                <c:pt idx="550">
                  <c:v>39853</c:v>
                </c:pt>
                <c:pt idx="551">
                  <c:v>39854</c:v>
                </c:pt>
                <c:pt idx="552">
                  <c:v>39855</c:v>
                </c:pt>
                <c:pt idx="553">
                  <c:v>39856</c:v>
                </c:pt>
                <c:pt idx="554">
                  <c:v>39857</c:v>
                </c:pt>
                <c:pt idx="555">
                  <c:v>39860</c:v>
                </c:pt>
                <c:pt idx="556">
                  <c:v>39861</c:v>
                </c:pt>
                <c:pt idx="557">
                  <c:v>39862</c:v>
                </c:pt>
                <c:pt idx="558">
                  <c:v>39863</c:v>
                </c:pt>
                <c:pt idx="559">
                  <c:v>39864</c:v>
                </c:pt>
                <c:pt idx="560">
                  <c:v>39867</c:v>
                </c:pt>
                <c:pt idx="561">
                  <c:v>39868</c:v>
                </c:pt>
                <c:pt idx="562">
                  <c:v>39869</c:v>
                </c:pt>
                <c:pt idx="563">
                  <c:v>39870</c:v>
                </c:pt>
                <c:pt idx="564">
                  <c:v>39871</c:v>
                </c:pt>
                <c:pt idx="565">
                  <c:v>39874</c:v>
                </c:pt>
                <c:pt idx="566">
                  <c:v>39875</c:v>
                </c:pt>
                <c:pt idx="567">
                  <c:v>39876</c:v>
                </c:pt>
                <c:pt idx="568">
                  <c:v>39877</c:v>
                </c:pt>
                <c:pt idx="569">
                  <c:v>39878</c:v>
                </c:pt>
                <c:pt idx="570">
                  <c:v>39881</c:v>
                </c:pt>
                <c:pt idx="571">
                  <c:v>39882</c:v>
                </c:pt>
                <c:pt idx="572">
                  <c:v>39883</c:v>
                </c:pt>
                <c:pt idx="573">
                  <c:v>39884</c:v>
                </c:pt>
                <c:pt idx="574">
                  <c:v>39885</c:v>
                </c:pt>
                <c:pt idx="575">
                  <c:v>39888</c:v>
                </c:pt>
                <c:pt idx="576">
                  <c:v>39889</c:v>
                </c:pt>
                <c:pt idx="577">
                  <c:v>39890</c:v>
                </c:pt>
                <c:pt idx="578">
                  <c:v>39891</c:v>
                </c:pt>
                <c:pt idx="579">
                  <c:v>39892</c:v>
                </c:pt>
                <c:pt idx="580">
                  <c:v>39895</c:v>
                </c:pt>
                <c:pt idx="581">
                  <c:v>39896</c:v>
                </c:pt>
                <c:pt idx="582">
                  <c:v>39897</c:v>
                </c:pt>
                <c:pt idx="583">
                  <c:v>39898</c:v>
                </c:pt>
                <c:pt idx="584">
                  <c:v>39899</c:v>
                </c:pt>
                <c:pt idx="585">
                  <c:v>39902</c:v>
                </c:pt>
                <c:pt idx="586">
                  <c:v>39903</c:v>
                </c:pt>
                <c:pt idx="587">
                  <c:v>39904</c:v>
                </c:pt>
                <c:pt idx="588">
                  <c:v>39905</c:v>
                </c:pt>
                <c:pt idx="589">
                  <c:v>39906</c:v>
                </c:pt>
                <c:pt idx="590">
                  <c:v>39909</c:v>
                </c:pt>
                <c:pt idx="591">
                  <c:v>39910</c:v>
                </c:pt>
                <c:pt idx="592">
                  <c:v>39911</c:v>
                </c:pt>
                <c:pt idx="593">
                  <c:v>39912</c:v>
                </c:pt>
                <c:pt idx="594">
                  <c:v>39913</c:v>
                </c:pt>
                <c:pt idx="595">
                  <c:v>39916</c:v>
                </c:pt>
                <c:pt idx="596">
                  <c:v>39917</c:v>
                </c:pt>
                <c:pt idx="597">
                  <c:v>39918</c:v>
                </c:pt>
                <c:pt idx="598">
                  <c:v>39919</c:v>
                </c:pt>
                <c:pt idx="599">
                  <c:v>39920</c:v>
                </c:pt>
                <c:pt idx="600">
                  <c:v>39923</c:v>
                </c:pt>
                <c:pt idx="601">
                  <c:v>39924</c:v>
                </c:pt>
                <c:pt idx="602">
                  <c:v>39925</c:v>
                </c:pt>
                <c:pt idx="603">
                  <c:v>39926</c:v>
                </c:pt>
                <c:pt idx="604">
                  <c:v>39927</c:v>
                </c:pt>
                <c:pt idx="605">
                  <c:v>39930</c:v>
                </c:pt>
                <c:pt idx="606">
                  <c:v>39931</c:v>
                </c:pt>
                <c:pt idx="607">
                  <c:v>39932</c:v>
                </c:pt>
                <c:pt idx="608">
                  <c:v>39933</c:v>
                </c:pt>
                <c:pt idx="609">
                  <c:v>39934</c:v>
                </c:pt>
                <c:pt idx="610">
                  <c:v>39937</c:v>
                </c:pt>
                <c:pt idx="611">
                  <c:v>39938</c:v>
                </c:pt>
                <c:pt idx="612">
                  <c:v>39939</c:v>
                </c:pt>
                <c:pt idx="613">
                  <c:v>39940</c:v>
                </c:pt>
                <c:pt idx="614">
                  <c:v>39941</c:v>
                </c:pt>
                <c:pt idx="615">
                  <c:v>39944</c:v>
                </c:pt>
                <c:pt idx="616">
                  <c:v>39945</c:v>
                </c:pt>
                <c:pt idx="617">
                  <c:v>39946</c:v>
                </c:pt>
                <c:pt idx="618">
                  <c:v>39947</c:v>
                </c:pt>
                <c:pt idx="619">
                  <c:v>39948</c:v>
                </c:pt>
                <c:pt idx="620">
                  <c:v>39951</c:v>
                </c:pt>
                <c:pt idx="621">
                  <c:v>39952</c:v>
                </c:pt>
                <c:pt idx="622">
                  <c:v>39953</c:v>
                </c:pt>
                <c:pt idx="623">
                  <c:v>39954</c:v>
                </c:pt>
                <c:pt idx="624">
                  <c:v>39955</c:v>
                </c:pt>
                <c:pt idx="625">
                  <c:v>39958</c:v>
                </c:pt>
                <c:pt idx="626">
                  <c:v>39959</c:v>
                </c:pt>
                <c:pt idx="627">
                  <c:v>39960</c:v>
                </c:pt>
                <c:pt idx="628">
                  <c:v>39961</c:v>
                </c:pt>
                <c:pt idx="629">
                  <c:v>39962</c:v>
                </c:pt>
                <c:pt idx="630">
                  <c:v>39965</c:v>
                </c:pt>
                <c:pt idx="631">
                  <c:v>39966</c:v>
                </c:pt>
                <c:pt idx="632">
                  <c:v>39967</c:v>
                </c:pt>
                <c:pt idx="633">
                  <c:v>39968</c:v>
                </c:pt>
                <c:pt idx="634">
                  <c:v>39969</c:v>
                </c:pt>
                <c:pt idx="635">
                  <c:v>39972</c:v>
                </c:pt>
                <c:pt idx="636">
                  <c:v>39973</c:v>
                </c:pt>
                <c:pt idx="637">
                  <c:v>39974</c:v>
                </c:pt>
                <c:pt idx="638">
                  <c:v>39975</c:v>
                </c:pt>
                <c:pt idx="639">
                  <c:v>39976</c:v>
                </c:pt>
                <c:pt idx="640">
                  <c:v>39979</c:v>
                </c:pt>
                <c:pt idx="641">
                  <c:v>39980</c:v>
                </c:pt>
                <c:pt idx="642">
                  <c:v>39981</c:v>
                </c:pt>
                <c:pt idx="643">
                  <c:v>39982</c:v>
                </c:pt>
                <c:pt idx="644">
                  <c:v>39983</c:v>
                </c:pt>
                <c:pt idx="645">
                  <c:v>39986</c:v>
                </c:pt>
                <c:pt idx="646">
                  <c:v>39987</c:v>
                </c:pt>
                <c:pt idx="647">
                  <c:v>39988</c:v>
                </c:pt>
                <c:pt idx="648">
                  <c:v>39989</c:v>
                </c:pt>
                <c:pt idx="649">
                  <c:v>39990</c:v>
                </c:pt>
                <c:pt idx="650">
                  <c:v>39993</c:v>
                </c:pt>
                <c:pt idx="651">
                  <c:v>39994</c:v>
                </c:pt>
                <c:pt idx="652">
                  <c:v>39995</c:v>
                </c:pt>
                <c:pt idx="653">
                  <c:v>39996</c:v>
                </c:pt>
                <c:pt idx="654">
                  <c:v>39997</c:v>
                </c:pt>
                <c:pt idx="655">
                  <c:v>40000</c:v>
                </c:pt>
                <c:pt idx="656">
                  <c:v>40001</c:v>
                </c:pt>
                <c:pt idx="657">
                  <c:v>40002</c:v>
                </c:pt>
                <c:pt idx="658">
                  <c:v>40003</c:v>
                </c:pt>
                <c:pt idx="659">
                  <c:v>40004</c:v>
                </c:pt>
                <c:pt idx="660">
                  <c:v>40007</c:v>
                </c:pt>
                <c:pt idx="661">
                  <c:v>40008</c:v>
                </c:pt>
                <c:pt idx="662">
                  <c:v>40009</c:v>
                </c:pt>
                <c:pt idx="663">
                  <c:v>40010</c:v>
                </c:pt>
                <c:pt idx="664">
                  <c:v>40011</c:v>
                </c:pt>
                <c:pt idx="665">
                  <c:v>40014</c:v>
                </c:pt>
                <c:pt idx="666">
                  <c:v>40015</c:v>
                </c:pt>
                <c:pt idx="667">
                  <c:v>40016</c:v>
                </c:pt>
                <c:pt idx="668">
                  <c:v>40017</c:v>
                </c:pt>
                <c:pt idx="669">
                  <c:v>40018</c:v>
                </c:pt>
                <c:pt idx="670">
                  <c:v>40021</c:v>
                </c:pt>
                <c:pt idx="671">
                  <c:v>40022</c:v>
                </c:pt>
                <c:pt idx="672">
                  <c:v>40023</c:v>
                </c:pt>
                <c:pt idx="673">
                  <c:v>40024</c:v>
                </c:pt>
                <c:pt idx="674">
                  <c:v>40025</c:v>
                </c:pt>
                <c:pt idx="675">
                  <c:v>40028</c:v>
                </c:pt>
                <c:pt idx="676">
                  <c:v>40029</c:v>
                </c:pt>
                <c:pt idx="677">
                  <c:v>40030</c:v>
                </c:pt>
                <c:pt idx="678">
                  <c:v>40031</c:v>
                </c:pt>
                <c:pt idx="679">
                  <c:v>40032</c:v>
                </c:pt>
                <c:pt idx="680">
                  <c:v>40035</c:v>
                </c:pt>
                <c:pt idx="681">
                  <c:v>40036</c:v>
                </c:pt>
                <c:pt idx="682">
                  <c:v>40037</c:v>
                </c:pt>
                <c:pt idx="683">
                  <c:v>40038</c:v>
                </c:pt>
                <c:pt idx="684">
                  <c:v>40039</c:v>
                </c:pt>
                <c:pt idx="685">
                  <c:v>40042</c:v>
                </c:pt>
                <c:pt idx="686">
                  <c:v>40043</c:v>
                </c:pt>
                <c:pt idx="687">
                  <c:v>40044</c:v>
                </c:pt>
                <c:pt idx="688">
                  <c:v>40045</c:v>
                </c:pt>
                <c:pt idx="689">
                  <c:v>40046</c:v>
                </c:pt>
                <c:pt idx="690">
                  <c:v>40049</c:v>
                </c:pt>
                <c:pt idx="691">
                  <c:v>40050</c:v>
                </c:pt>
                <c:pt idx="692">
                  <c:v>40051</c:v>
                </c:pt>
                <c:pt idx="693">
                  <c:v>40052</c:v>
                </c:pt>
                <c:pt idx="694">
                  <c:v>40053</c:v>
                </c:pt>
                <c:pt idx="695">
                  <c:v>40056</c:v>
                </c:pt>
                <c:pt idx="696">
                  <c:v>40057</c:v>
                </c:pt>
                <c:pt idx="697">
                  <c:v>40058</c:v>
                </c:pt>
                <c:pt idx="698">
                  <c:v>40059</c:v>
                </c:pt>
                <c:pt idx="699">
                  <c:v>40060</c:v>
                </c:pt>
                <c:pt idx="700">
                  <c:v>40063</c:v>
                </c:pt>
                <c:pt idx="701">
                  <c:v>40064</c:v>
                </c:pt>
                <c:pt idx="702">
                  <c:v>40065</c:v>
                </c:pt>
                <c:pt idx="703">
                  <c:v>40066</c:v>
                </c:pt>
                <c:pt idx="704">
                  <c:v>40067</c:v>
                </c:pt>
                <c:pt idx="705">
                  <c:v>40070</c:v>
                </c:pt>
                <c:pt idx="706">
                  <c:v>40071</c:v>
                </c:pt>
                <c:pt idx="707">
                  <c:v>40072</c:v>
                </c:pt>
                <c:pt idx="708">
                  <c:v>40073</c:v>
                </c:pt>
                <c:pt idx="709">
                  <c:v>40074</c:v>
                </c:pt>
                <c:pt idx="710">
                  <c:v>40077</c:v>
                </c:pt>
                <c:pt idx="711">
                  <c:v>40078</c:v>
                </c:pt>
                <c:pt idx="712">
                  <c:v>40079</c:v>
                </c:pt>
                <c:pt idx="713">
                  <c:v>40080</c:v>
                </c:pt>
                <c:pt idx="714">
                  <c:v>40081</c:v>
                </c:pt>
                <c:pt idx="715">
                  <c:v>40084</c:v>
                </c:pt>
                <c:pt idx="716">
                  <c:v>40085</c:v>
                </c:pt>
                <c:pt idx="717">
                  <c:v>40086</c:v>
                </c:pt>
                <c:pt idx="718">
                  <c:v>40087</c:v>
                </c:pt>
                <c:pt idx="719">
                  <c:v>40088</c:v>
                </c:pt>
                <c:pt idx="720">
                  <c:v>40091</c:v>
                </c:pt>
                <c:pt idx="721">
                  <c:v>40092</c:v>
                </c:pt>
                <c:pt idx="722">
                  <c:v>40093</c:v>
                </c:pt>
                <c:pt idx="723">
                  <c:v>40094</c:v>
                </c:pt>
                <c:pt idx="724">
                  <c:v>40095</c:v>
                </c:pt>
                <c:pt idx="725">
                  <c:v>40098</c:v>
                </c:pt>
                <c:pt idx="726">
                  <c:v>40099</c:v>
                </c:pt>
                <c:pt idx="727">
                  <c:v>40100</c:v>
                </c:pt>
                <c:pt idx="728">
                  <c:v>40101</c:v>
                </c:pt>
                <c:pt idx="729">
                  <c:v>40102</c:v>
                </c:pt>
                <c:pt idx="730">
                  <c:v>40105</c:v>
                </c:pt>
                <c:pt idx="731">
                  <c:v>40106</c:v>
                </c:pt>
                <c:pt idx="732">
                  <c:v>40107</c:v>
                </c:pt>
                <c:pt idx="733">
                  <c:v>40108</c:v>
                </c:pt>
                <c:pt idx="734">
                  <c:v>40109</c:v>
                </c:pt>
                <c:pt idx="735">
                  <c:v>40112</c:v>
                </c:pt>
                <c:pt idx="736">
                  <c:v>40113</c:v>
                </c:pt>
                <c:pt idx="737">
                  <c:v>40114</c:v>
                </c:pt>
                <c:pt idx="738">
                  <c:v>40115</c:v>
                </c:pt>
                <c:pt idx="739">
                  <c:v>40116</c:v>
                </c:pt>
                <c:pt idx="740">
                  <c:v>40119</c:v>
                </c:pt>
                <c:pt idx="741">
                  <c:v>40120</c:v>
                </c:pt>
                <c:pt idx="742">
                  <c:v>40121</c:v>
                </c:pt>
                <c:pt idx="743">
                  <c:v>40122</c:v>
                </c:pt>
                <c:pt idx="744">
                  <c:v>40123</c:v>
                </c:pt>
                <c:pt idx="745">
                  <c:v>40126</c:v>
                </c:pt>
                <c:pt idx="746">
                  <c:v>40127</c:v>
                </c:pt>
                <c:pt idx="747">
                  <c:v>40128</c:v>
                </c:pt>
                <c:pt idx="748">
                  <c:v>40129</c:v>
                </c:pt>
                <c:pt idx="749">
                  <c:v>40130</c:v>
                </c:pt>
                <c:pt idx="750">
                  <c:v>40133</c:v>
                </c:pt>
                <c:pt idx="751">
                  <c:v>40134</c:v>
                </c:pt>
                <c:pt idx="752">
                  <c:v>40135</c:v>
                </c:pt>
                <c:pt idx="753">
                  <c:v>40136</c:v>
                </c:pt>
                <c:pt idx="754">
                  <c:v>40137</c:v>
                </c:pt>
                <c:pt idx="755">
                  <c:v>40140</c:v>
                </c:pt>
                <c:pt idx="756">
                  <c:v>40141</c:v>
                </c:pt>
                <c:pt idx="757">
                  <c:v>40142</c:v>
                </c:pt>
                <c:pt idx="758">
                  <c:v>40143</c:v>
                </c:pt>
                <c:pt idx="759">
                  <c:v>40144</c:v>
                </c:pt>
                <c:pt idx="760">
                  <c:v>40147</c:v>
                </c:pt>
                <c:pt idx="761">
                  <c:v>40148</c:v>
                </c:pt>
                <c:pt idx="762">
                  <c:v>40149</c:v>
                </c:pt>
                <c:pt idx="763">
                  <c:v>40150</c:v>
                </c:pt>
                <c:pt idx="764">
                  <c:v>40151</c:v>
                </c:pt>
                <c:pt idx="765">
                  <c:v>40154</c:v>
                </c:pt>
                <c:pt idx="766">
                  <c:v>40155</c:v>
                </c:pt>
                <c:pt idx="767">
                  <c:v>40156</c:v>
                </c:pt>
                <c:pt idx="768">
                  <c:v>40157</c:v>
                </c:pt>
                <c:pt idx="769">
                  <c:v>40158</c:v>
                </c:pt>
                <c:pt idx="770">
                  <c:v>40161</c:v>
                </c:pt>
                <c:pt idx="771">
                  <c:v>40162</c:v>
                </c:pt>
                <c:pt idx="772">
                  <c:v>40163</c:v>
                </c:pt>
                <c:pt idx="773">
                  <c:v>40164</c:v>
                </c:pt>
                <c:pt idx="774">
                  <c:v>40165</c:v>
                </c:pt>
                <c:pt idx="775">
                  <c:v>40168</c:v>
                </c:pt>
                <c:pt idx="776">
                  <c:v>40169</c:v>
                </c:pt>
                <c:pt idx="777">
                  <c:v>40170</c:v>
                </c:pt>
                <c:pt idx="778">
                  <c:v>40171</c:v>
                </c:pt>
                <c:pt idx="779">
                  <c:v>40172</c:v>
                </c:pt>
                <c:pt idx="780">
                  <c:v>40175</c:v>
                </c:pt>
                <c:pt idx="781">
                  <c:v>40176</c:v>
                </c:pt>
                <c:pt idx="782">
                  <c:v>40177</c:v>
                </c:pt>
                <c:pt idx="783">
                  <c:v>40178</c:v>
                </c:pt>
                <c:pt idx="784">
                  <c:v>40179</c:v>
                </c:pt>
                <c:pt idx="785">
                  <c:v>40182</c:v>
                </c:pt>
                <c:pt idx="786">
                  <c:v>40183</c:v>
                </c:pt>
                <c:pt idx="787">
                  <c:v>40184</c:v>
                </c:pt>
                <c:pt idx="788">
                  <c:v>40185</c:v>
                </c:pt>
                <c:pt idx="789">
                  <c:v>40186</c:v>
                </c:pt>
                <c:pt idx="790">
                  <c:v>40189</c:v>
                </c:pt>
                <c:pt idx="791">
                  <c:v>40190</c:v>
                </c:pt>
                <c:pt idx="792">
                  <c:v>40191</c:v>
                </c:pt>
                <c:pt idx="793">
                  <c:v>40192</c:v>
                </c:pt>
                <c:pt idx="794">
                  <c:v>40193</c:v>
                </c:pt>
                <c:pt idx="795">
                  <c:v>40196</c:v>
                </c:pt>
                <c:pt idx="796">
                  <c:v>40197</c:v>
                </c:pt>
                <c:pt idx="797">
                  <c:v>40198</c:v>
                </c:pt>
                <c:pt idx="798">
                  <c:v>40199</c:v>
                </c:pt>
                <c:pt idx="799">
                  <c:v>40200</c:v>
                </c:pt>
                <c:pt idx="800">
                  <c:v>40203</c:v>
                </c:pt>
                <c:pt idx="801">
                  <c:v>40204</c:v>
                </c:pt>
                <c:pt idx="802">
                  <c:v>40205</c:v>
                </c:pt>
                <c:pt idx="803">
                  <c:v>40206</c:v>
                </c:pt>
                <c:pt idx="804">
                  <c:v>40207</c:v>
                </c:pt>
                <c:pt idx="805">
                  <c:v>40210</c:v>
                </c:pt>
                <c:pt idx="806">
                  <c:v>40211</c:v>
                </c:pt>
                <c:pt idx="807">
                  <c:v>40212</c:v>
                </c:pt>
                <c:pt idx="808">
                  <c:v>40213</c:v>
                </c:pt>
                <c:pt idx="809">
                  <c:v>40214</c:v>
                </c:pt>
                <c:pt idx="810">
                  <c:v>40217</c:v>
                </c:pt>
                <c:pt idx="811">
                  <c:v>40218</c:v>
                </c:pt>
                <c:pt idx="812">
                  <c:v>40219</c:v>
                </c:pt>
                <c:pt idx="813">
                  <c:v>40220</c:v>
                </c:pt>
                <c:pt idx="814">
                  <c:v>40221</c:v>
                </c:pt>
                <c:pt idx="815">
                  <c:v>40224</c:v>
                </c:pt>
                <c:pt idx="816">
                  <c:v>40225</c:v>
                </c:pt>
                <c:pt idx="817">
                  <c:v>40226</c:v>
                </c:pt>
                <c:pt idx="818">
                  <c:v>40227</c:v>
                </c:pt>
                <c:pt idx="819">
                  <c:v>40228</c:v>
                </c:pt>
                <c:pt idx="820">
                  <c:v>40231</c:v>
                </c:pt>
                <c:pt idx="821">
                  <c:v>40232</c:v>
                </c:pt>
                <c:pt idx="822">
                  <c:v>40233</c:v>
                </c:pt>
                <c:pt idx="823">
                  <c:v>40234</c:v>
                </c:pt>
                <c:pt idx="824">
                  <c:v>40235</c:v>
                </c:pt>
                <c:pt idx="825">
                  <c:v>40238</c:v>
                </c:pt>
                <c:pt idx="826">
                  <c:v>40239</c:v>
                </c:pt>
                <c:pt idx="827">
                  <c:v>40240</c:v>
                </c:pt>
                <c:pt idx="828">
                  <c:v>40241</c:v>
                </c:pt>
                <c:pt idx="829">
                  <c:v>40242</c:v>
                </c:pt>
                <c:pt idx="830">
                  <c:v>40245</c:v>
                </c:pt>
                <c:pt idx="831">
                  <c:v>40246</c:v>
                </c:pt>
                <c:pt idx="832">
                  <c:v>40247</c:v>
                </c:pt>
                <c:pt idx="833">
                  <c:v>40248</c:v>
                </c:pt>
                <c:pt idx="834">
                  <c:v>40249</c:v>
                </c:pt>
                <c:pt idx="835">
                  <c:v>40252</c:v>
                </c:pt>
                <c:pt idx="836">
                  <c:v>40253</c:v>
                </c:pt>
                <c:pt idx="837">
                  <c:v>40254</c:v>
                </c:pt>
                <c:pt idx="838">
                  <c:v>40255</c:v>
                </c:pt>
                <c:pt idx="839">
                  <c:v>40256</c:v>
                </c:pt>
                <c:pt idx="840">
                  <c:v>40259</c:v>
                </c:pt>
                <c:pt idx="841">
                  <c:v>40260</c:v>
                </c:pt>
                <c:pt idx="842">
                  <c:v>40261</c:v>
                </c:pt>
                <c:pt idx="843">
                  <c:v>40262</c:v>
                </c:pt>
                <c:pt idx="844">
                  <c:v>40263</c:v>
                </c:pt>
                <c:pt idx="845">
                  <c:v>40266</c:v>
                </c:pt>
                <c:pt idx="846">
                  <c:v>40267</c:v>
                </c:pt>
                <c:pt idx="847">
                  <c:v>40268</c:v>
                </c:pt>
                <c:pt idx="848">
                  <c:v>40269</c:v>
                </c:pt>
                <c:pt idx="849">
                  <c:v>40270</c:v>
                </c:pt>
                <c:pt idx="850">
                  <c:v>40273</c:v>
                </c:pt>
                <c:pt idx="851">
                  <c:v>40274</c:v>
                </c:pt>
                <c:pt idx="852">
                  <c:v>40275</c:v>
                </c:pt>
                <c:pt idx="853">
                  <c:v>40276</c:v>
                </c:pt>
                <c:pt idx="854">
                  <c:v>40277</c:v>
                </c:pt>
                <c:pt idx="855">
                  <c:v>40280</c:v>
                </c:pt>
                <c:pt idx="856">
                  <c:v>40281</c:v>
                </c:pt>
                <c:pt idx="857">
                  <c:v>40282</c:v>
                </c:pt>
                <c:pt idx="858">
                  <c:v>40283</c:v>
                </c:pt>
                <c:pt idx="859">
                  <c:v>40284</c:v>
                </c:pt>
                <c:pt idx="860">
                  <c:v>40287</c:v>
                </c:pt>
                <c:pt idx="861">
                  <c:v>40288</c:v>
                </c:pt>
                <c:pt idx="862">
                  <c:v>40289</c:v>
                </c:pt>
                <c:pt idx="863">
                  <c:v>40290</c:v>
                </c:pt>
                <c:pt idx="864">
                  <c:v>40291</c:v>
                </c:pt>
                <c:pt idx="865">
                  <c:v>40294</c:v>
                </c:pt>
                <c:pt idx="866">
                  <c:v>40295</c:v>
                </c:pt>
                <c:pt idx="867">
                  <c:v>40296</c:v>
                </c:pt>
                <c:pt idx="868">
                  <c:v>40297</c:v>
                </c:pt>
                <c:pt idx="869">
                  <c:v>40298</c:v>
                </c:pt>
                <c:pt idx="870">
                  <c:v>40301</c:v>
                </c:pt>
                <c:pt idx="871">
                  <c:v>40302</c:v>
                </c:pt>
                <c:pt idx="872">
                  <c:v>40303</c:v>
                </c:pt>
                <c:pt idx="873">
                  <c:v>40304</c:v>
                </c:pt>
                <c:pt idx="874">
                  <c:v>40305</c:v>
                </c:pt>
                <c:pt idx="875">
                  <c:v>40308</c:v>
                </c:pt>
                <c:pt idx="876">
                  <c:v>40309</c:v>
                </c:pt>
                <c:pt idx="877">
                  <c:v>40310</c:v>
                </c:pt>
                <c:pt idx="878">
                  <c:v>40311</c:v>
                </c:pt>
                <c:pt idx="879">
                  <c:v>40312</c:v>
                </c:pt>
                <c:pt idx="880">
                  <c:v>40315</c:v>
                </c:pt>
                <c:pt idx="881">
                  <c:v>40316</c:v>
                </c:pt>
                <c:pt idx="882">
                  <c:v>40317</c:v>
                </c:pt>
                <c:pt idx="883">
                  <c:v>40318</c:v>
                </c:pt>
                <c:pt idx="884">
                  <c:v>40319</c:v>
                </c:pt>
                <c:pt idx="885">
                  <c:v>40322</c:v>
                </c:pt>
                <c:pt idx="886">
                  <c:v>40323</c:v>
                </c:pt>
                <c:pt idx="887">
                  <c:v>40324</c:v>
                </c:pt>
                <c:pt idx="888">
                  <c:v>40325</c:v>
                </c:pt>
                <c:pt idx="889">
                  <c:v>40326</c:v>
                </c:pt>
                <c:pt idx="890">
                  <c:v>40329</c:v>
                </c:pt>
                <c:pt idx="891">
                  <c:v>40330</c:v>
                </c:pt>
                <c:pt idx="892">
                  <c:v>40331</c:v>
                </c:pt>
                <c:pt idx="893">
                  <c:v>40332</c:v>
                </c:pt>
                <c:pt idx="894">
                  <c:v>40333</c:v>
                </c:pt>
                <c:pt idx="895">
                  <c:v>40336</c:v>
                </c:pt>
                <c:pt idx="896">
                  <c:v>40337</c:v>
                </c:pt>
                <c:pt idx="897">
                  <c:v>40338</c:v>
                </c:pt>
                <c:pt idx="898">
                  <c:v>40339</c:v>
                </c:pt>
                <c:pt idx="899">
                  <c:v>40340</c:v>
                </c:pt>
                <c:pt idx="900">
                  <c:v>40343</c:v>
                </c:pt>
                <c:pt idx="901">
                  <c:v>40344</c:v>
                </c:pt>
                <c:pt idx="902">
                  <c:v>40345</c:v>
                </c:pt>
                <c:pt idx="903">
                  <c:v>40346</c:v>
                </c:pt>
                <c:pt idx="904">
                  <c:v>40347</c:v>
                </c:pt>
                <c:pt idx="905">
                  <c:v>40350</c:v>
                </c:pt>
                <c:pt idx="906">
                  <c:v>40351</c:v>
                </c:pt>
                <c:pt idx="907">
                  <c:v>40352</c:v>
                </c:pt>
                <c:pt idx="908">
                  <c:v>40353</c:v>
                </c:pt>
                <c:pt idx="909">
                  <c:v>40354</c:v>
                </c:pt>
                <c:pt idx="910">
                  <c:v>40357</c:v>
                </c:pt>
                <c:pt idx="911">
                  <c:v>40358</c:v>
                </c:pt>
                <c:pt idx="912">
                  <c:v>40359</c:v>
                </c:pt>
                <c:pt idx="913">
                  <c:v>40360</c:v>
                </c:pt>
                <c:pt idx="914">
                  <c:v>40361</c:v>
                </c:pt>
                <c:pt idx="915">
                  <c:v>40364</c:v>
                </c:pt>
                <c:pt idx="916">
                  <c:v>40365</c:v>
                </c:pt>
                <c:pt idx="917">
                  <c:v>40366</c:v>
                </c:pt>
                <c:pt idx="918">
                  <c:v>40367</c:v>
                </c:pt>
                <c:pt idx="919">
                  <c:v>40368</c:v>
                </c:pt>
                <c:pt idx="920">
                  <c:v>40371</c:v>
                </c:pt>
                <c:pt idx="921">
                  <c:v>40372</c:v>
                </c:pt>
                <c:pt idx="922">
                  <c:v>40373</c:v>
                </c:pt>
                <c:pt idx="923">
                  <c:v>40374</c:v>
                </c:pt>
                <c:pt idx="924">
                  <c:v>40375</c:v>
                </c:pt>
                <c:pt idx="925">
                  <c:v>40378</c:v>
                </c:pt>
                <c:pt idx="926">
                  <c:v>40379</c:v>
                </c:pt>
                <c:pt idx="927">
                  <c:v>40380</c:v>
                </c:pt>
                <c:pt idx="928">
                  <c:v>40381</c:v>
                </c:pt>
                <c:pt idx="929">
                  <c:v>40382</c:v>
                </c:pt>
                <c:pt idx="930">
                  <c:v>40385</c:v>
                </c:pt>
                <c:pt idx="931">
                  <c:v>40386</c:v>
                </c:pt>
                <c:pt idx="932">
                  <c:v>40387</c:v>
                </c:pt>
                <c:pt idx="933">
                  <c:v>40388</c:v>
                </c:pt>
                <c:pt idx="934">
                  <c:v>40389</c:v>
                </c:pt>
                <c:pt idx="935">
                  <c:v>40392</c:v>
                </c:pt>
                <c:pt idx="936">
                  <c:v>40393</c:v>
                </c:pt>
                <c:pt idx="937">
                  <c:v>40394</c:v>
                </c:pt>
                <c:pt idx="938">
                  <c:v>40395</c:v>
                </c:pt>
                <c:pt idx="939">
                  <c:v>40396</c:v>
                </c:pt>
                <c:pt idx="940">
                  <c:v>40399</c:v>
                </c:pt>
                <c:pt idx="941">
                  <c:v>40400</c:v>
                </c:pt>
                <c:pt idx="942">
                  <c:v>40401</c:v>
                </c:pt>
                <c:pt idx="943">
                  <c:v>40402</c:v>
                </c:pt>
                <c:pt idx="944">
                  <c:v>40403</c:v>
                </c:pt>
                <c:pt idx="945">
                  <c:v>40406</c:v>
                </c:pt>
                <c:pt idx="946">
                  <c:v>40407</c:v>
                </c:pt>
                <c:pt idx="947">
                  <c:v>40408</c:v>
                </c:pt>
                <c:pt idx="948">
                  <c:v>40409</c:v>
                </c:pt>
                <c:pt idx="949">
                  <c:v>40410</c:v>
                </c:pt>
                <c:pt idx="950">
                  <c:v>40413</c:v>
                </c:pt>
                <c:pt idx="951">
                  <c:v>40414</c:v>
                </c:pt>
                <c:pt idx="952">
                  <c:v>40415</c:v>
                </c:pt>
                <c:pt idx="953">
                  <c:v>40416</c:v>
                </c:pt>
                <c:pt idx="954">
                  <c:v>40417</c:v>
                </c:pt>
                <c:pt idx="955">
                  <c:v>40420</c:v>
                </c:pt>
                <c:pt idx="956">
                  <c:v>40421</c:v>
                </c:pt>
                <c:pt idx="957">
                  <c:v>40422</c:v>
                </c:pt>
                <c:pt idx="958">
                  <c:v>40423</c:v>
                </c:pt>
                <c:pt idx="959">
                  <c:v>40424</c:v>
                </c:pt>
                <c:pt idx="960">
                  <c:v>40427</c:v>
                </c:pt>
                <c:pt idx="961">
                  <c:v>40428</c:v>
                </c:pt>
                <c:pt idx="962">
                  <c:v>40429</c:v>
                </c:pt>
                <c:pt idx="963">
                  <c:v>40430</c:v>
                </c:pt>
                <c:pt idx="964">
                  <c:v>40431</c:v>
                </c:pt>
                <c:pt idx="965">
                  <c:v>40434</c:v>
                </c:pt>
                <c:pt idx="966">
                  <c:v>40435</c:v>
                </c:pt>
                <c:pt idx="967">
                  <c:v>40436</c:v>
                </c:pt>
                <c:pt idx="968">
                  <c:v>40437</c:v>
                </c:pt>
                <c:pt idx="969">
                  <c:v>40438</c:v>
                </c:pt>
                <c:pt idx="970">
                  <c:v>40441</c:v>
                </c:pt>
                <c:pt idx="971">
                  <c:v>40442</c:v>
                </c:pt>
                <c:pt idx="972">
                  <c:v>40443</c:v>
                </c:pt>
                <c:pt idx="973">
                  <c:v>40444</c:v>
                </c:pt>
                <c:pt idx="974">
                  <c:v>40445</c:v>
                </c:pt>
                <c:pt idx="975">
                  <c:v>40448</c:v>
                </c:pt>
                <c:pt idx="976">
                  <c:v>40449</c:v>
                </c:pt>
                <c:pt idx="977">
                  <c:v>40450</c:v>
                </c:pt>
                <c:pt idx="978">
                  <c:v>40451</c:v>
                </c:pt>
                <c:pt idx="979">
                  <c:v>40452</c:v>
                </c:pt>
                <c:pt idx="980">
                  <c:v>40455</c:v>
                </c:pt>
                <c:pt idx="981">
                  <c:v>40456</c:v>
                </c:pt>
                <c:pt idx="982">
                  <c:v>40457</c:v>
                </c:pt>
                <c:pt idx="983">
                  <c:v>40458</c:v>
                </c:pt>
                <c:pt idx="984">
                  <c:v>40459</c:v>
                </c:pt>
                <c:pt idx="985">
                  <c:v>40462</c:v>
                </c:pt>
                <c:pt idx="986">
                  <c:v>40463</c:v>
                </c:pt>
                <c:pt idx="987">
                  <c:v>40464</c:v>
                </c:pt>
                <c:pt idx="988">
                  <c:v>40465</c:v>
                </c:pt>
                <c:pt idx="989">
                  <c:v>40466</c:v>
                </c:pt>
                <c:pt idx="990">
                  <c:v>40469</c:v>
                </c:pt>
                <c:pt idx="991">
                  <c:v>40470</c:v>
                </c:pt>
                <c:pt idx="992">
                  <c:v>40471</c:v>
                </c:pt>
                <c:pt idx="993">
                  <c:v>40472</c:v>
                </c:pt>
                <c:pt idx="994">
                  <c:v>40473</c:v>
                </c:pt>
                <c:pt idx="995">
                  <c:v>40476</c:v>
                </c:pt>
                <c:pt idx="996">
                  <c:v>40477</c:v>
                </c:pt>
                <c:pt idx="997">
                  <c:v>40478</c:v>
                </c:pt>
                <c:pt idx="998">
                  <c:v>40479</c:v>
                </c:pt>
                <c:pt idx="999">
                  <c:v>40480</c:v>
                </c:pt>
                <c:pt idx="1000">
                  <c:v>40483</c:v>
                </c:pt>
                <c:pt idx="1001">
                  <c:v>40484</c:v>
                </c:pt>
                <c:pt idx="1002">
                  <c:v>40485</c:v>
                </c:pt>
                <c:pt idx="1003">
                  <c:v>40486</c:v>
                </c:pt>
                <c:pt idx="1004">
                  <c:v>40487</c:v>
                </c:pt>
                <c:pt idx="1005">
                  <c:v>40490</c:v>
                </c:pt>
                <c:pt idx="1006">
                  <c:v>40491</c:v>
                </c:pt>
                <c:pt idx="1007">
                  <c:v>40492</c:v>
                </c:pt>
                <c:pt idx="1008">
                  <c:v>40493</c:v>
                </c:pt>
                <c:pt idx="1009">
                  <c:v>40494</c:v>
                </c:pt>
                <c:pt idx="1010">
                  <c:v>40497</c:v>
                </c:pt>
                <c:pt idx="1011">
                  <c:v>40498</c:v>
                </c:pt>
                <c:pt idx="1012">
                  <c:v>40499</c:v>
                </c:pt>
                <c:pt idx="1013">
                  <c:v>40500</c:v>
                </c:pt>
                <c:pt idx="1014">
                  <c:v>40501</c:v>
                </c:pt>
                <c:pt idx="1015">
                  <c:v>40504</c:v>
                </c:pt>
                <c:pt idx="1016">
                  <c:v>40505</c:v>
                </c:pt>
                <c:pt idx="1017">
                  <c:v>40506</c:v>
                </c:pt>
                <c:pt idx="1018">
                  <c:v>40507</c:v>
                </c:pt>
                <c:pt idx="1019">
                  <c:v>40508</c:v>
                </c:pt>
                <c:pt idx="1020">
                  <c:v>40511</c:v>
                </c:pt>
                <c:pt idx="1021">
                  <c:v>40512</c:v>
                </c:pt>
                <c:pt idx="1022">
                  <c:v>40513</c:v>
                </c:pt>
                <c:pt idx="1023">
                  <c:v>40514</c:v>
                </c:pt>
                <c:pt idx="1024">
                  <c:v>40515</c:v>
                </c:pt>
                <c:pt idx="1025">
                  <c:v>40518</c:v>
                </c:pt>
                <c:pt idx="1026">
                  <c:v>40519</c:v>
                </c:pt>
                <c:pt idx="1027">
                  <c:v>40520</c:v>
                </c:pt>
                <c:pt idx="1028">
                  <c:v>40521</c:v>
                </c:pt>
                <c:pt idx="1029">
                  <c:v>40522</c:v>
                </c:pt>
                <c:pt idx="1030">
                  <c:v>40525</c:v>
                </c:pt>
                <c:pt idx="1031">
                  <c:v>40526</c:v>
                </c:pt>
                <c:pt idx="1032">
                  <c:v>40527</c:v>
                </c:pt>
                <c:pt idx="1033">
                  <c:v>40528</c:v>
                </c:pt>
                <c:pt idx="1034">
                  <c:v>40529</c:v>
                </c:pt>
                <c:pt idx="1035">
                  <c:v>40532</c:v>
                </c:pt>
                <c:pt idx="1036">
                  <c:v>40533</c:v>
                </c:pt>
                <c:pt idx="1037">
                  <c:v>40534</c:v>
                </c:pt>
                <c:pt idx="1038">
                  <c:v>40535</c:v>
                </c:pt>
                <c:pt idx="1039">
                  <c:v>40536</c:v>
                </c:pt>
                <c:pt idx="1040">
                  <c:v>40539</c:v>
                </c:pt>
                <c:pt idx="1041">
                  <c:v>40540</c:v>
                </c:pt>
                <c:pt idx="1042">
                  <c:v>40541</c:v>
                </c:pt>
                <c:pt idx="1043">
                  <c:v>40542</c:v>
                </c:pt>
                <c:pt idx="1044">
                  <c:v>40543</c:v>
                </c:pt>
                <c:pt idx="1045">
                  <c:v>40546</c:v>
                </c:pt>
                <c:pt idx="1046">
                  <c:v>40547</c:v>
                </c:pt>
                <c:pt idx="1047">
                  <c:v>40548</c:v>
                </c:pt>
                <c:pt idx="1048">
                  <c:v>40549</c:v>
                </c:pt>
                <c:pt idx="1049">
                  <c:v>40550</c:v>
                </c:pt>
                <c:pt idx="1050">
                  <c:v>40553</c:v>
                </c:pt>
                <c:pt idx="1051">
                  <c:v>40554</c:v>
                </c:pt>
                <c:pt idx="1052">
                  <c:v>40555</c:v>
                </c:pt>
                <c:pt idx="1053">
                  <c:v>40556</c:v>
                </c:pt>
                <c:pt idx="1054">
                  <c:v>40557</c:v>
                </c:pt>
                <c:pt idx="1055">
                  <c:v>40560</c:v>
                </c:pt>
                <c:pt idx="1056">
                  <c:v>40561</c:v>
                </c:pt>
                <c:pt idx="1057">
                  <c:v>40562</c:v>
                </c:pt>
                <c:pt idx="1058">
                  <c:v>40563</c:v>
                </c:pt>
                <c:pt idx="1059">
                  <c:v>40564</c:v>
                </c:pt>
                <c:pt idx="1060">
                  <c:v>40567</c:v>
                </c:pt>
                <c:pt idx="1061">
                  <c:v>40568</c:v>
                </c:pt>
                <c:pt idx="1062">
                  <c:v>40569</c:v>
                </c:pt>
                <c:pt idx="1063">
                  <c:v>40570</c:v>
                </c:pt>
                <c:pt idx="1064">
                  <c:v>40571</c:v>
                </c:pt>
                <c:pt idx="1065">
                  <c:v>40574</c:v>
                </c:pt>
                <c:pt idx="1066">
                  <c:v>40575</c:v>
                </c:pt>
                <c:pt idx="1067">
                  <c:v>40576</c:v>
                </c:pt>
                <c:pt idx="1068">
                  <c:v>40577</c:v>
                </c:pt>
                <c:pt idx="1069">
                  <c:v>40578</c:v>
                </c:pt>
                <c:pt idx="1070">
                  <c:v>40581</c:v>
                </c:pt>
                <c:pt idx="1071">
                  <c:v>40582</c:v>
                </c:pt>
                <c:pt idx="1072">
                  <c:v>40583</c:v>
                </c:pt>
                <c:pt idx="1073">
                  <c:v>40584</c:v>
                </c:pt>
                <c:pt idx="1074">
                  <c:v>40585</c:v>
                </c:pt>
                <c:pt idx="1075">
                  <c:v>40588</c:v>
                </c:pt>
                <c:pt idx="1076">
                  <c:v>40589</c:v>
                </c:pt>
                <c:pt idx="1077">
                  <c:v>40590</c:v>
                </c:pt>
                <c:pt idx="1078">
                  <c:v>40591</c:v>
                </c:pt>
                <c:pt idx="1079">
                  <c:v>40592</c:v>
                </c:pt>
                <c:pt idx="1080">
                  <c:v>40595</c:v>
                </c:pt>
                <c:pt idx="1081">
                  <c:v>40596</c:v>
                </c:pt>
                <c:pt idx="1082">
                  <c:v>40597</c:v>
                </c:pt>
                <c:pt idx="1083">
                  <c:v>40598</c:v>
                </c:pt>
                <c:pt idx="1084">
                  <c:v>40599</c:v>
                </c:pt>
                <c:pt idx="1085">
                  <c:v>40602</c:v>
                </c:pt>
                <c:pt idx="1086">
                  <c:v>40603</c:v>
                </c:pt>
                <c:pt idx="1087">
                  <c:v>40604</c:v>
                </c:pt>
                <c:pt idx="1088">
                  <c:v>40605</c:v>
                </c:pt>
                <c:pt idx="1089">
                  <c:v>40606</c:v>
                </c:pt>
                <c:pt idx="1090">
                  <c:v>40609</c:v>
                </c:pt>
                <c:pt idx="1091">
                  <c:v>40610</c:v>
                </c:pt>
                <c:pt idx="1092">
                  <c:v>40611</c:v>
                </c:pt>
                <c:pt idx="1093">
                  <c:v>40612</c:v>
                </c:pt>
                <c:pt idx="1094">
                  <c:v>40613</c:v>
                </c:pt>
                <c:pt idx="1095">
                  <c:v>40616</c:v>
                </c:pt>
                <c:pt idx="1096">
                  <c:v>40617</c:v>
                </c:pt>
                <c:pt idx="1097">
                  <c:v>40618</c:v>
                </c:pt>
                <c:pt idx="1098">
                  <c:v>40619</c:v>
                </c:pt>
                <c:pt idx="1099">
                  <c:v>40620</c:v>
                </c:pt>
                <c:pt idx="1100">
                  <c:v>40623</c:v>
                </c:pt>
                <c:pt idx="1101">
                  <c:v>40624</c:v>
                </c:pt>
                <c:pt idx="1102">
                  <c:v>40625</c:v>
                </c:pt>
                <c:pt idx="1103">
                  <c:v>40626</c:v>
                </c:pt>
                <c:pt idx="1104">
                  <c:v>40627</c:v>
                </c:pt>
                <c:pt idx="1105">
                  <c:v>40630</c:v>
                </c:pt>
                <c:pt idx="1106">
                  <c:v>40631</c:v>
                </c:pt>
                <c:pt idx="1107">
                  <c:v>40632</c:v>
                </c:pt>
                <c:pt idx="1108">
                  <c:v>40633</c:v>
                </c:pt>
                <c:pt idx="1109">
                  <c:v>40634</c:v>
                </c:pt>
                <c:pt idx="1110">
                  <c:v>40637</c:v>
                </c:pt>
                <c:pt idx="1111">
                  <c:v>40638</c:v>
                </c:pt>
                <c:pt idx="1112">
                  <c:v>40639</c:v>
                </c:pt>
                <c:pt idx="1113">
                  <c:v>40640</c:v>
                </c:pt>
                <c:pt idx="1114">
                  <c:v>40641</c:v>
                </c:pt>
                <c:pt idx="1115">
                  <c:v>40644</c:v>
                </c:pt>
                <c:pt idx="1116">
                  <c:v>40645</c:v>
                </c:pt>
                <c:pt idx="1117">
                  <c:v>40646</c:v>
                </c:pt>
                <c:pt idx="1118">
                  <c:v>40647</c:v>
                </c:pt>
                <c:pt idx="1119">
                  <c:v>40648</c:v>
                </c:pt>
                <c:pt idx="1120">
                  <c:v>40651</c:v>
                </c:pt>
                <c:pt idx="1121">
                  <c:v>40652</c:v>
                </c:pt>
                <c:pt idx="1122">
                  <c:v>40653</c:v>
                </c:pt>
                <c:pt idx="1123">
                  <c:v>40654</c:v>
                </c:pt>
                <c:pt idx="1124">
                  <c:v>40655</c:v>
                </c:pt>
                <c:pt idx="1125">
                  <c:v>40658</c:v>
                </c:pt>
                <c:pt idx="1126">
                  <c:v>40659</c:v>
                </c:pt>
                <c:pt idx="1127">
                  <c:v>40660</c:v>
                </c:pt>
                <c:pt idx="1128">
                  <c:v>40661</c:v>
                </c:pt>
                <c:pt idx="1129">
                  <c:v>40662</c:v>
                </c:pt>
                <c:pt idx="1130">
                  <c:v>40665</c:v>
                </c:pt>
                <c:pt idx="1131">
                  <c:v>40666</c:v>
                </c:pt>
                <c:pt idx="1132">
                  <c:v>40667</c:v>
                </c:pt>
                <c:pt idx="1133">
                  <c:v>40668</c:v>
                </c:pt>
                <c:pt idx="1134">
                  <c:v>40669</c:v>
                </c:pt>
                <c:pt idx="1135">
                  <c:v>40672</c:v>
                </c:pt>
                <c:pt idx="1136">
                  <c:v>40673</c:v>
                </c:pt>
                <c:pt idx="1137">
                  <c:v>40674</c:v>
                </c:pt>
                <c:pt idx="1138">
                  <c:v>40675</c:v>
                </c:pt>
                <c:pt idx="1139">
                  <c:v>40676</c:v>
                </c:pt>
                <c:pt idx="1140">
                  <c:v>40679</c:v>
                </c:pt>
                <c:pt idx="1141">
                  <c:v>40680</c:v>
                </c:pt>
                <c:pt idx="1142">
                  <c:v>40681</c:v>
                </c:pt>
                <c:pt idx="1143">
                  <c:v>40682</c:v>
                </c:pt>
                <c:pt idx="1144">
                  <c:v>40683</c:v>
                </c:pt>
                <c:pt idx="1145">
                  <c:v>40686</c:v>
                </c:pt>
                <c:pt idx="1146">
                  <c:v>40687</c:v>
                </c:pt>
                <c:pt idx="1147">
                  <c:v>40688</c:v>
                </c:pt>
                <c:pt idx="1148">
                  <c:v>40689</c:v>
                </c:pt>
                <c:pt idx="1149">
                  <c:v>40690</c:v>
                </c:pt>
                <c:pt idx="1150">
                  <c:v>40693</c:v>
                </c:pt>
                <c:pt idx="1151">
                  <c:v>40694</c:v>
                </c:pt>
                <c:pt idx="1152">
                  <c:v>40695</c:v>
                </c:pt>
                <c:pt idx="1153">
                  <c:v>40696</c:v>
                </c:pt>
                <c:pt idx="1154">
                  <c:v>40697</c:v>
                </c:pt>
                <c:pt idx="1155">
                  <c:v>40700</c:v>
                </c:pt>
                <c:pt idx="1156">
                  <c:v>40701</c:v>
                </c:pt>
                <c:pt idx="1157">
                  <c:v>40702</c:v>
                </c:pt>
                <c:pt idx="1158">
                  <c:v>40703</c:v>
                </c:pt>
                <c:pt idx="1159">
                  <c:v>40704</c:v>
                </c:pt>
                <c:pt idx="1160">
                  <c:v>40707</c:v>
                </c:pt>
                <c:pt idx="1161">
                  <c:v>40708</c:v>
                </c:pt>
                <c:pt idx="1162">
                  <c:v>40709</c:v>
                </c:pt>
                <c:pt idx="1163">
                  <c:v>40710</c:v>
                </c:pt>
                <c:pt idx="1164">
                  <c:v>40711</c:v>
                </c:pt>
                <c:pt idx="1165">
                  <c:v>40714</c:v>
                </c:pt>
                <c:pt idx="1166">
                  <c:v>40715</c:v>
                </c:pt>
                <c:pt idx="1167">
                  <c:v>40716</c:v>
                </c:pt>
                <c:pt idx="1168">
                  <c:v>40717</c:v>
                </c:pt>
                <c:pt idx="1169">
                  <c:v>40718</c:v>
                </c:pt>
                <c:pt idx="1170">
                  <c:v>40721</c:v>
                </c:pt>
                <c:pt idx="1171">
                  <c:v>40722</c:v>
                </c:pt>
                <c:pt idx="1172">
                  <c:v>40723</c:v>
                </c:pt>
                <c:pt idx="1173">
                  <c:v>40724</c:v>
                </c:pt>
                <c:pt idx="1174">
                  <c:v>40725</c:v>
                </c:pt>
                <c:pt idx="1175">
                  <c:v>40728</c:v>
                </c:pt>
                <c:pt idx="1176">
                  <c:v>40729</c:v>
                </c:pt>
                <c:pt idx="1177">
                  <c:v>40730</c:v>
                </c:pt>
                <c:pt idx="1178">
                  <c:v>40731</c:v>
                </c:pt>
                <c:pt idx="1179">
                  <c:v>40732</c:v>
                </c:pt>
                <c:pt idx="1180">
                  <c:v>40735</c:v>
                </c:pt>
                <c:pt idx="1181">
                  <c:v>40736</c:v>
                </c:pt>
                <c:pt idx="1182">
                  <c:v>40737</c:v>
                </c:pt>
                <c:pt idx="1183">
                  <c:v>40738</c:v>
                </c:pt>
                <c:pt idx="1184">
                  <c:v>40739</c:v>
                </c:pt>
                <c:pt idx="1185">
                  <c:v>40742</c:v>
                </c:pt>
                <c:pt idx="1186">
                  <c:v>40743</c:v>
                </c:pt>
                <c:pt idx="1187">
                  <c:v>40744</c:v>
                </c:pt>
                <c:pt idx="1188">
                  <c:v>40745</c:v>
                </c:pt>
                <c:pt idx="1189">
                  <c:v>40746</c:v>
                </c:pt>
                <c:pt idx="1190">
                  <c:v>40749</c:v>
                </c:pt>
                <c:pt idx="1191">
                  <c:v>40750</c:v>
                </c:pt>
                <c:pt idx="1192">
                  <c:v>40751</c:v>
                </c:pt>
                <c:pt idx="1193">
                  <c:v>40752</c:v>
                </c:pt>
                <c:pt idx="1194">
                  <c:v>40753</c:v>
                </c:pt>
                <c:pt idx="1195">
                  <c:v>40756</c:v>
                </c:pt>
                <c:pt idx="1196">
                  <c:v>40757</c:v>
                </c:pt>
                <c:pt idx="1197">
                  <c:v>40758</c:v>
                </c:pt>
                <c:pt idx="1198">
                  <c:v>40759</c:v>
                </c:pt>
                <c:pt idx="1199">
                  <c:v>40760</c:v>
                </c:pt>
                <c:pt idx="1200">
                  <c:v>40763</c:v>
                </c:pt>
                <c:pt idx="1201">
                  <c:v>40764</c:v>
                </c:pt>
                <c:pt idx="1202">
                  <c:v>40765</c:v>
                </c:pt>
                <c:pt idx="1203">
                  <c:v>40766</c:v>
                </c:pt>
                <c:pt idx="1204">
                  <c:v>40767</c:v>
                </c:pt>
                <c:pt idx="1205">
                  <c:v>40770</c:v>
                </c:pt>
                <c:pt idx="1206">
                  <c:v>40771</c:v>
                </c:pt>
                <c:pt idx="1207">
                  <c:v>40772</c:v>
                </c:pt>
                <c:pt idx="1208">
                  <c:v>40773</c:v>
                </c:pt>
                <c:pt idx="1209">
                  <c:v>40774</c:v>
                </c:pt>
                <c:pt idx="1210">
                  <c:v>40777</c:v>
                </c:pt>
                <c:pt idx="1211">
                  <c:v>40778</c:v>
                </c:pt>
                <c:pt idx="1212">
                  <c:v>40779</c:v>
                </c:pt>
                <c:pt idx="1213">
                  <c:v>40780</c:v>
                </c:pt>
                <c:pt idx="1214">
                  <c:v>40781</c:v>
                </c:pt>
                <c:pt idx="1215">
                  <c:v>40784</c:v>
                </c:pt>
                <c:pt idx="1216">
                  <c:v>40785</c:v>
                </c:pt>
                <c:pt idx="1217">
                  <c:v>40786</c:v>
                </c:pt>
                <c:pt idx="1218">
                  <c:v>40787</c:v>
                </c:pt>
                <c:pt idx="1219">
                  <c:v>40788</c:v>
                </c:pt>
                <c:pt idx="1220">
                  <c:v>40791</c:v>
                </c:pt>
                <c:pt idx="1221">
                  <c:v>40792</c:v>
                </c:pt>
                <c:pt idx="1222">
                  <c:v>40793</c:v>
                </c:pt>
                <c:pt idx="1223">
                  <c:v>40794</c:v>
                </c:pt>
                <c:pt idx="1224">
                  <c:v>40795</c:v>
                </c:pt>
                <c:pt idx="1225">
                  <c:v>40798</c:v>
                </c:pt>
                <c:pt idx="1226">
                  <c:v>40799</c:v>
                </c:pt>
                <c:pt idx="1227">
                  <c:v>40800</c:v>
                </c:pt>
                <c:pt idx="1228">
                  <c:v>40801</c:v>
                </c:pt>
                <c:pt idx="1229">
                  <c:v>40802</c:v>
                </c:pt>
                <c:pt idx="1230">
                  <c:v>40805</c:v>
                </c:pt>
                <c:pt idx="1231">
                  <c:v>40806</c:v>
                </c:pt>
                <c:pt idx="1232">
                  <c:v>40807</c:v>
                </c:pt>
                <c:pt idx="1233">
                  <c:v>40808</c:v>
                </c:pt>
                <c:pt idx="1234">
                  <c:v>40809</c:v>
                </c:pt>
                <c:pt idx="1235">
                  <c:v>40812</c:v>
                </c:pt>
                <c:pt idx="1236">
                  <c:v>40813</c:v>
                </c:pt>
                <c:pt idx="1237">
                  <c:v>40814</c:v>
                </c:pt>
                <c:pt idx="1238">
                  <c:v>40815</c:v>
                </c:pt>
                <c:pt idx="1239">
                  <c:v>40816</c:v>
                </c:pt>
                <c:pt idx="1240">
                  <c:v>40819</c:v>
                </c:pt>
                <c:pt idx="1241">
                  <c:v>40820</c:v>
                </c:pt>
                <c:pt idx="1242">
                  <c:v>40821</c:v>
                </c:pt>
                <c:pt idx="1243">
                  <c:v>40822</c:v>
                </c:pt>
                <c:pt idx="1244">
                  <c:v>40823</c:v>
                </c:pt>
                <c:pt idx="1245">
                  <c:v>40826</c:v>
                </c:pt>
                <c:pt idx="1246">
                  <c:v>40827</c:v>
                </c:pt>
                <c:pt idx="1247">
                  <c:v>40828</c:v>
                </c:pt>
                <c:pt idx="1248">
                  <c:v>40829</c:v>
                </c:pt>
                <c:pt idx="1249">
                  <c:v>40830</c:v>
                </c:pt>
                <c:pt idx="1250">
                  <c:v>40833</c:v>
                </c:pt>
                <c:pt idx="1251">
                  <c:v>40834</c:v>
                </c:pt>
                <c:pt idx="1252">
                  <c:v>40835</c:v>
                </c:pt>
                <c:pt idx="1253">
                  <c:v>40836</c:v>
                </c:pt>
                <c:pt idx="1254">
                  <c:v>40837</c:v>
                </c:pt>
                <c:pt idx="1255">
                  <c:v>40840</c:v>
                </c:pt>
                <c:pt idx="1256">
                  <c:v>40841</c:v>
                </c:pt>
                <c:pt idx="1257">
                  <c:v>40842</c:v>
                </c:pt>
                <c:pt idx="1258">
                  <c:v>40843</c:v>
                </c:pt>
                <c:pt idx="1259">
                  <c:v>40844</c:v>
                </c:pt>
                <c:pt idx="1260">
                  <c:v>40847</c:v>
                </c:pt>
                <c:pt idx="1261">
                  <c:v>40848</c:v>
                </c:pt>
                <c:pt idx="1262">
                  <c:v>40849</c:v>
                </c:pt>
                <c:pt idx="1263">
                  <c:v>40850</c:v>
                </c:pt>
                <c:pt idx="1264">
                  <c:v>40851</c:v>
                </c:pt>
                <c:pt idx="1265">
                  <c:v>40854</c:v>
                </c:pt>
                <c:pt idx="1266">
                  <c:v>40855</c:v>
                </c:pt>
                <c:pt idx="1267">
                  <c:v>40856</c:v>
                </c:pt>
                <c:pt idx="1268">
                  <c:v>40857</c:v>
                </c:pt>
                <c:pt idx="1269">
                  <c:v>40858</c:v>
                </c:pt>
                <c:pt idx="1270">
                  <c:v>40861</c:v>
                </c:pt>
                <c:pt idx="1271">
                  <c:v>40862</c:v>
                </c:pt>
                <c:pt idx="1272">
                  <c:v>40863</c:v>
                </c:pt>
                <c:pt idx="1273">
                  <c:v>40864</c:v>
                </c:pt>
                <c:pt idx="1274">
                  <c:v>40865</c:v>
                </c:pt>
                <c:pt idx="1275">
                  <c:v>40868</c:v>
                </c:pt>
                <c:pt idx="1276">
                  <c:v>40869</c:v>
                </c:pt>
                <c:pt idx="1277">
                  <c:v>40870</c:v>
                </c:pt>
                <c:pt idx="1278">
                  <c:v>40871</c:v>
                </c:pt>
                <c:pt idx="1279">
                  <c:v>40872</c:v>
                </c:pt>
                <c:pt idx="1280">
                  <c:v>40875</c:v>
                </c:pt>
                <c:pt idx="1281">
                  <c:v>40876</c:v>
                </c:pt>
                <c:pt idx="1282">
                  <c:v>40877</c:v>
                </c:pt>
                <c:pt idx="1283">
                  <c:v>40878</c:v>
                </c:pt>
                <c:pt idx="1284">
                  <c:v>40879</c:v>
                </c:pt>
                <c:pt idx="1285">
                  <c:v>40882</c:v>
                </c:pt>
                <c:pt idx="1286">
                  <c:v>40883</c:v>
                </c:pt>
                <c:pt idx="1287">
                  <c:v>40884</c:v>
                </c:pt>
                <c:pt idx="1288">
                  <c:v>40885</c:v>
                </c:pt>
                <c:pt idx="1289">
                  <c:v>40886</c:v>
                </c:pt>
                <c:pt idx="1290">
                  <c:v>40889</c:v>
                </c:pt>
                <c:pt idx="1291">
                  <c:v>40890</c:v>
                </c:pt>
                <c:pt idx="1292">
                  <c:v>40891</c:v>
                </c:pt>
                <c:pt idx="1293">
                  <c:v>40892</c:v>
                </c:pt>
                <c:pt idx="1294">
                  <c:v>40893</c:v>
                </c:pt>
                <c:pt idx="1295">
                  <c:v>40896</c:v>
                </c:pt>
                <c:pt idx="1296">
                  <c:v>40897</c:v>
                </c:pt>
                <c:pt idx="1297">
                  <c:v>40898</c:v>
                </c:pt>
                <c:pt idx="1298">
                  <c:v>40899</c:v>
                </c:pt>
                <c:pt idx="1299">
                  <c:v>40900</c:v>
                </c:pt>
                <c:pt idx="1300">
                  <c:v>40903</c:v>
                </c:pt>
                <c:pt idx="1301">
                  <c:v>40904</c:v>
                </c:pt>
                <c:pt idx="1302">
                  <c:v>40905</c:v>
                </c:pt>
                <c:pt idx="1303">
                  <c:v>40906</c:v>
                </c:pt>
                <c:pt idx="1304">
                  <c:v>40907</c:v>
                </c:pt>
                <c:pt idx="1305">
                  <c:v>40910</c:v>
                </c:pt>
                <c:pt idx="1306">
                  <c:v>40911</c:v>
                </c:pt>
                <c:pt idx="1307">
                  <c:v>40912</c:v>
                </c:pt>
                <c:pt idx="1308">
                  <c:v>40913</c:v>
                </c:pt>
                <c:pt idx="1309">
                  <c:v>40914</c:v>
                </c:pt>
                <c:pt idx="1310">
                  <c:v>40917</c:v>
                </c:pt>
                <c:pt idx="1311">
                  <c:v>40918</c:v>
                </c:pt>
                <c:pt idx="1312">
                  <c:v>40919</c:v>
                </c:pt>
                <c:pt idx="1313">
                  <c:v>40920</c:v>
                </c:pt>
                <c:pt idx="1314">
                  <c:v>40921</c:v>
                </c:pt>
                <c:pt idx="1315">
                  <c:v>40924</c:v>
                </c:pt>
                <c:pt idx="1316">
                  <c:v>40925</c:v>
                </c:pt>
                <c:pt idx="1317">
                  <c:v>40926</c:v>
                </c:pt>
                <c:pt idx="1318">
                  <c:v>40927</c:v>
                </c:pt>
                <c:pt idx="1319">
                  <c:v>40928</c:v>
                </c:pt>
                <c:pt idx="1320">
                  <c:v>40931</c:v>
                </c:pt>
                <c:pt idx="1321">
                  <c:v>40932</c:v>
                </c:pt>
                <c:pt idx="1322">
                  <c:v>40933</c:v>
                </c:pt>
                <c:pt idx="1323">
                  <c:v>40934</c:v>
                </c:pt>
                <c:pt idx="1324">
                  <c:v>40935</c:v>
                </c:pt>
                <c:pt idx="1325">
                  <c:v>40938</c:v>
                </c:pt>
                <c:pt idx="1326">
                  <c:v>40939</c:v>
                </c:pt>
                <c:pt idx="1327">
                  <c:v>40940</c:v>
                </c:pt>
                <c:pt idx="1328">
                  <c:v>40941</c:v>
                </c:pt>
                <c:pt idx="1329">
                  <c:v>40942</c:v>
                </c:pt>
                <c:pt idx="1330">
                  <c:v>40945</c:v>
                </c:pt>
                <c:pt idx="1331">
                  <c:v>40946</c:v>
                </c:pt>
                <c:pt idx="1332">
                  <c:v>40947</c:v>
                </c:pt>
                <c:pt idx="1333">
                  <c:v>40948</c:v>
                </c:pt>
                <c:pt idx="1334">
                  <c:v>40949</c:v>
                </c:pt>
                <c:pt idx="1335">
                  <c:v>40952</c:v>
                </c:pt>
                <c:pt idx="1336">
                  <c:v>40953</c:v>
                </c:pt>
                <c:pt idx="1337">
                  <c:v>40954</c:v>
                </c:pt>
                <c:pt idx="1338">
                  <c:v>40955</c:v>
                </c:pt>
                <c:pt idx="1339">
                  <c:v>40956</c:v>
                </c:pt>
                <c:pt idx="1340">
                  <c:v>40959</c:v>
                </c:pt>
                <c:pt idx="1341">
                  <c:v>40960</c:v>
                </c:pt>
                <c:pt idx="1342">
                  <c:v>40961</c:v>
                </c:pt>
                <c:pt idx="1343">
                  <c:v>40962</c:v>
                </c:pt>
                <c:pt idx="1344">
                  <c:v>40963</c:v>
                </c:pt>
                <c:pt idx="1345">
                  <c:v>40966</c:v>
                </c:pt>
                <c:pt idx="1346">
                  <c:v>40967</c:v>
                </c:pt>
                <c:pt idx="1347">
                  <c:v>40968</c:v>
                </c:pt>
                <c:pt idx="1348">
                  <c:v>40969</c:v>
                </c:pt>
                <c:pt idx="1349">
                  <c:v>40970</c:v>
                </c:pt>
                <c:pt idx="1350">
                  <c:v>40973</c:v>
                </c:pt>
                <c:pt idx="1351">
                  <c:v>40974</c:v>
                </c:pt>
                <c:pt idx="1352">
                  <c:v>40975</c:v>
                </c:pt>
                <c:pt idx="1353">
                  <c:v>40976</c:v>
                </c:pt>
                <c:pt idx="1354">
                  <c:v>40977</c:v>
                </c:pt>
                <c:pt idx="1355">
                  <c:v>40980</c:v>
                </c:pt>
                <c:pt idx="1356">
                  <c:v>40981</c:v>
                </c:pt>
                <c:pt idx="1357">
                  <c:v>40982</c:v>
                </c:pt>
                <c:pt idx="1358">
                  <c:v>40983</c:v>
                </c:pt>
                <c:pt idx="1359">
                  <c:v>40984</c:v>
                </c:pt>
                <c:pt idx="1360">
                  <c:v>40987</c:v>
                </c:pt>
                <c:pt idx="1361">
                  <c:v>40988</c:v>
                </c:pt>
                <c:pt idx="1362">
                  <c:v>40989</c:v>
                </c:pt>
                <c:pt idx="1363">
                  <c:v>40990</c:v>
                </c:pt>
                <c:pt idx="1364">
                  <c:v>40991</c:v>
                </c:pt>
                <c:pt idx="1365">
                  <c:v>40994</c:v>
                </c:pt>
                <c:pt idx="1366">
                  <c:v>40995</c:v>
                </c:pt>
                <c:pt idx="1367">
                  <c:v>40996</c:v>
                </c:pt>
                <c:pt idx="1368">
                  <c:v>40997</c:v>
                </c:pt>
                <c:pt idx="1369">
                  <c:v>40998</c:v>
                </c:pt>
                <c:pt idx="1370">
                  <c:v>41001</c:v>
                </c:pt>
                <c:pt idx="1371">
                  <c:v>41002</c:v>
                </c:pt>
                <c:pt idx="1372">
                  <c:v>41003</c:v>
                </c:pt>
                <c:pt idx="1373">
                  <c:v>41004</c:v>
                </c:pt>
                <c:pt idx="1374">
                  <c:v>41005</c:v>
                </c:pt>
                <c:pt idx="1375">
                  <c:v>41008</c:v>
                </c:pt>
                <c:pt idx="1376">
                  <c:v>41009</c:v>
                </c:pt>
                <c:pt idx="1377">
                  <c:v>41010</c:v>
                </c:pt>
                <c:pt idx="1378">
                  <c:v>41011</c:v>
                </c:pt>
                <c:pt idx="1379">
                  <c:v>41012</c:v>
                </c:pt>
                <c:pt idx="1380">
                  <c:v>41015</c:v>
                </c:pt>
                <c:pt idx="1381">
                  <c:v>41016</c:v>
                </c:pt>
                <c:pt idx="1382">
                  <c:v>41017</c:v>
                </c:pt>
                <c:pt idx="1383">
                  <c:v>41018</c:v>
                </c:pt>
                <c:pt idx="1384">
                  <c:v>41019</c:v>
                </c:pt>
                <c:pt idx="1385">
                  <c:v>41022</c:v>
                </c:pt>
                <c:pt idx="1386">
                  <c:v>41023</c:v>
                </c:pt>
                <c:pt idx="1387">
                  <c:v>41024</c:v>
                </c:pt>
                <c:pt idx="1388">
                  <c:v>41025</c:v>
                </c:pt>
                <c:pt idx="1389">
                  <c:v>41026</c:v>
                </c:pt>
                <c:pt idx="1390">
                  <c:v>41029</c:v>
                </c:pt>
                <c:pt idx="1391">
                  <c:v>41030</c:v>
                </c:pt>
                <c:pt idx="1392">
                  <c:v>41031</c:v>
                </c:pt>
                <c:pt idx="1393">
                  <c:v>41032</c:v>
                </c:pt>
                <c:pt idx="1394">
                  <c:v>41033</c:v>
                </c:pt>
                <c:pt idx="1395">
                  <c:v>41036</c:v>
                </c:pt>
                <c:pt idx="1396">
                  <c:v>41037</c:v>
                </c:pt>
                <c:pt idx="1397">
                  <c:v>41038</c:v>
                </c:pt>
                <c:pt idx="1398">
                  <c:v>41039</c:v>
                </c:pt>
                <c:pt idx="1399">
                  <c:v>41040</c:v>
                </c:pt>
                <c:pt idx="1400">
                  <c:v>41041</c:v>
                </c:pt>
                <c:pt idx="1401">
                  <c:v>41042</c:v>
                </c:pt>
                <c:pt idx="1402">
                  <c:v>41043</c:v>
                </c:pt>
                <c:pt idx="1403">
                  <c:v>41044</c:v>
                </c:pt>
                <c:pt idx="1404">
                  <c:v>41045</c:v>
                </c:pt>
                <c:pt idx="1405">
                  <c:v>41046</c:v>
                </c:pt>
                <c:pt idx="1406">
                  <c:v>41047</c:v>
                </c:pt>
                <c:pt idx="1407">
                  <c:v>41048</c:v>
                </c:pt>
                <c:pt idx="1408">
                  <c:v>41049</c:v>
                </c:pt>
                <c:pt idx="1409">
                  <c:v>41050</c:v>
                </c:pt>
                <c:pt idx="1410">
                  <c:v>41051</c:v>
                </c:pt>
                <c:pt idx="1411">
                  <c:v>41052</c:v>
                </c:pt>
                <c:pt idx="1412">
                  <c:v>41053</c:v>
                </c:pt>
                <c:pt idx="1413">
                  <c:v>41054</c:v>
                </c:pt>
                <c:pt idx="1414">
                  <c:v>41055</c:v>
                </c:pt>
                <c:pt idx="1415">
                  <c:v>41056</c:v>
                </c:pt>
                <c:pt idx="1416">
                  <c:v>41057</c:v>
                </c:pt>
                <c:pt idx="1417">
                  <c:v>41058</c:v>
                </c:pt>
                <c:pt idx="1418">
                  <c:v>41059</c:v>
                </c:pt>
                <c:pt idx="1419">
                  <c:v>41060</c:v>
                </c:pt>
                <c:pt idx="1420">
                  <c:v>41061</c:v>
                </c:pt>
                <c:pt idx="1421">
                  <c:v>41062</c:v>
                </c:pt>
                <c:pt idx="1422">
                  <c:v>41063</c:v>
                </c:pt>
                <c:pt idx="1423">
                  <c:v>41064</c:v>
                </c:pt>
                <c:pt idx="1424">
                  <c:v>41065</c:v>
                </c:pt>
                <c:pt idx="1425">
                  <c:v>41066</c:v>
                </c:pt>
                <c:pt idx="1426">
                  <c:v>41067</c:v>
                </c:pt>
                <c:pt idx="1427">
                  <c:v>41068</c:v>
                </c:pt>
                <c:pt idx="1428">
                  <c:v>41069</c:v>
                </c:pt>
                <c:pt idx="1429">
                  <c:v>41070</c:v>
                </c:pt>
                <c:pt idx="1430">
                  <c:v>41071</c:v>
                </c:pt>
                <c:pt idx="1431">
                  <c:v>41072</c:v>
                </c:pt>
                <c:pt idx="1432">
                  <c:v>41073</c:v>
                </c:pt>
              </c:numCache>
            </c:numRef>
          </c:cat>
          <c:val>
            <c:numRef>
              <c:f>'13.liab_E'!$I$8:$I$1440</c:f>
              <c:numCache>
                <c:formatCode>General</c:formatCode>
                <c:ptCount val="1433"/>
                <c:pt idx="0">
                  <c:v>1150.98</c:v>
                </c:pt>
                <c:pt idx="1">
                  <c:v>1150.98</c:v>
                </c:pt>
                <c:pt idx="2">
                  <c:v>1150.98</c:v>
                </c:pt>
                <c:pt idx="3">
                  <c:v>1150.98</c:v>
                </c:pt>
                <c:pt idx="4">
                  <c:v>1154.4160000000011</c:v>
                </c:pt>
                <c:pt idx="5">
                  <c:v>1154.4160000000011</c:v>
                </c:pt>
                <c:pt idx="6">
                  <c:v>1154.4160000000011</c:v>
                </c:pt>
                <c:pt idx="7">
                  <c:v>1154.4160000000011</c:v>
                </c:pt>
                <c:pt idx="8">
                  <c:v>1154.4160000000011</c:v>
                </c:pt>
                <c:pt idx="9">
                  <c:v>1138.3</c:v>
                </c:pt>
                <c:pt idx="10">
                  <c:v>1138.3</c:v>
                </c:pt>
                <c:pt idx="11">
                  <c:v>1138.3</c:v>
                </c:pt>
                <c:pt idx="12">
                  <c:v>1138.3</c:v>
                </c:pt>
                <c:pt idx="13">
                  <c:v>1138.3</c:v>
                </c:pt>
                <c:pt idx="14">
                  <c:v>1141.2260000000001</c:v>
                </c:pt>
                <c:pt idx="15">
                  <c:v>1141.2260000000001</c:v>
                </c:pt>
                <c:pt idx="16">
                  <c:v>1141.2260000000001</c:v>
                </c:pt>
                <c:pt idx="17">
                  <c:v>1141.2260000000001</c:v>
                </c:pt>
                <c:pt idx="18">
                  <c:v>1141.2260000000001</c:v>
                </c:pt>
                <c:pt idx="19">
                  <c:v>1148.1479999999999</c:v>
                </c:pt>
                <c:pt idx="20">
                  <c:v>1148.1479999999999</c:v>
                </c:pt>
                <c:pt idx="21">
                  <c:v>1148.1479999999999</c:v>
                </c:pt>
                <c:pt idx="22">
                  <c:v>1148.1479999999999</c:v>
                </c:pt>
                <c:pt idx="23">
                  <c:v>1148.1479999999999</c:v>
                </c:pt>
                <c:pt idx="24">
                  <c:v>1136.6709999999998</c:v>
                </c:pt>
                <c:pt idx="25">
                  <c:v>1136.6709999999998</c:v>
                </c:pt>
                <c:pt idx="26">
                  <c:v>1136.6709999999998</c:v>
                </c:pt>
                <c:pt idx="27">
                  <c:v>1136.6709999999998</c:v>
                </c:pt>
                <c:pt idx="28">
                  <c:v>1136.6709999999998</c:v>
                </c:pt>
                <c:pt idx="29">
                  <c:v>1127.1959999999999</c:v>
                </c:pt>
                <c:pt idx="30">
                  <c:v>1127.1959999999999</c:v>
                </c:pt>
                <c:pt idx="31">
                  <c:v>1127.1959999999999</c:v>
                </c:pt>
                <c:pt idx="32">
                  <c:v>1127.1959999999999</c:v>
                </c:pt>
                <c:pt idx="33">
                  <c:v>1127.1959999999999</c:v>
                </c:pt>
                <c:pt idx="34">
                  <c:v>1135.0899999999999</c:v>
                </c:pt>
                <c:pt idx="35">
                  <c:v>1135.0899999999999</c:v>
                </c:pt>
                <c:pt idx="36">
                  <c:v>1135.0899999999999</c:v>
                </c:pt>
                <c:pt idx="37">
                  <c:v>1135.0899999999999</c:v>
                </c:pt>
                <c:pt idx="38">
                  <c:v>1135.0899999999999</c:v>
                </c:pt>
                <c:pt idx="39">
                  <c:v>1150.396</c:v>
                </c:pt>
                <c:pt idx="40">
                  <c:v>1150.396</c:v>
                </c:pt>
                <c:pt idx="41">
                  <c:v>1150.396</c:v>
                </c:pt>
                <c:pt idx="42">
                  <c:v>1150.396</c:v>
                </c:pt>
                <c:pt idx="43">
                  <c:v>1150.396</c:v>
                </c:pt>
                <c:pt idx="44">
                  <c:v>1148.229</c:v>
                </c:pt>
                <c:pt idx="45">
                  <c:v>1148.229</c:v>
                </c:pt>
                <c:pt idx="46">
                  <c:v>1148.229</c:v>
                </c:pt>
                <c:pt idx="47">
                  <c:v>1148.229</c:v>
                </c:pt>
                <c:pt idx="48">
                  <c:v>1148.229</c:v>
                </c:pt>
                <c:pt idx="49">
                  <c:v>1139.826</c:v>
                </c:pt>
                <c:pt idx="50">
                  <c:v>1139.826</c:v>
                </c:pt>
                <c:pt idx="51">
                  <c:v>1139.826</c:v>
                </c:pt>
                <c:pt idx="52">
                  <c:v>1139.826</c:v>
                </c:pt>
                <c:pt idx="53">
                  <c:v>1139.826</c:v>
                </c:pt>
                <c:pt idx="54">
                  <c:v>1129.9970000000001</c:v>
                </c:pt>
                <c:pt idx="55">
                  <c:v>1129.9970000000001</c:v>
                </c:pt>
                <c:pt idx="56">
                  <c:v>1129.9970000000001</c:v>
                </c:pt>
                <c:pt idx="57">
                  <c:v>1129.9970000000001</c:v>
                </c:pt>
                <c:pt idx="58">
                  <c:v>1129.9970000000001</c:v>
                </c:pt>
                <c:pt idx="59">
                  <c:v>1142.6559999999999</c:v>
                </c:pt>
                <c:pt idx="60">
                  <c:v>1142.6559999999999</c:v>
                </c:pt>
                <c:pt idx="61">
                  <c:v>1142.6559999999999</c:v>
                </c:pt>
                <c:pt idx="62">
                  <c:v>1142.6559999999999</c:v>
                </c:pt>
                <c:pt idx="63">
                  <c:v>1142.6559999999999</c:v>
                </c:pt>
                <c:pt idx="64">
                  <c:v>1162.6039999999998</c:v>
                </c:pt>
                <c:pt idx="65">
                  <c:v>1162.6039999999998</c:v>
                </c:pt>
                <c:pt idx="66">
                  <c:v>1162.6039999999998</c:v>
                </c:pt>
                <c:pt idx="67">
                  <c:v>1162.6039999999998</c:v>
                </c:pt>
                <c:pt idx="68">
                  <c:v>1162.6039999999998</c:v>
                </c:pt>
                <c:pt idx="69">
                  <c:v>1171.42</c:v>
                </c:pt>
                <c:pt idx="70">
                  <c:v>1171.42</c:v>
                </c:pt>
                <c:pt idx="71">
                  <c:v>1171.42</c:v>
                </c:pt>
                <c:pt idx="72">
                  <c:v>1171.42</c:v>
                </c:pt>
                <c:pt idx="73">
                  <c:v>1171.42</c:v>
                </c:pt>
                <c:pt idx="74">
                  <c:v>1161.57</c:v>
                </c:pt>
                <c:pt idx="75">
                  <c:v>1161.57</c:v>
                </c:pt>
                <c:pt idx="76">
                  <c:v>1161.57</c:v>
                </c:pt>
                <c:pt idx="77">
                  <c:v>1161.57</c:v>
                </c:pt>
                <c:pt idx="78">
                  <c:v>1161.57</c:v>
                </c:pt>
                <c:pt idx="79">
                  <c:v>1164.2449999999999</c:v>
                </c:pt>
                <c:pt idx="80">
                  <c:v>1164.2449999999999</c:v>
                </c:pt>
                <c:pt idx="81">
                  <c:v>1164.2449999999999</c:v>
                </c:pt>
                <c:pt idx="82">
                  <c:v>1164.2449999999999</c:v>
                </c:pt>
                <c:pt idx="83">
                  <c:v>1164.2449999999999</c:v>
                </c:pt>
                <c:pt idx="84">
                  <c:v>1176.308</c:v>
                </c:pt>
                <c:pt idx="85">
                  <c:v>1176.308</c:v>
                </c:pt>
                <c:pt idx="86">
                  <c:v>1176.308</c:v>
                </c:pt>
                <c:pt idx="87">
                  <c:v>1176.308</c:v>
                </c:pt>
                <c:pt idx="88">
                  <c:v>1176.308</c:v>
                </c:pt>
                <c:pt idx="89">
                  <c:v>1165.355</c:v>
                </c:pt>
                <c:pt idx="90">
                  <c:v>1165.355</c:v>
                </c:pt>
                <c:pt idx="91">
                  <c:v>1165.355</c:v>
                </c:pt>
                <c:pt idx="92">
                  <c:v>1165.355</c:v>
                </c:pt>
                <c:pt idx="93">
                  <c:v>1165.355</c:v>
                </c:pt>
                <c:pt idx="94">
                  <c:v>1164.2449999999999</c:v>
                </c:pt>
                <c:pt idx="95">
                  <c:v>1164.2449999999999</c:v>
                </c:pt>
                <c:pt idx="96">
                  <c:v>1164.2449999999999</c:v>
                </c:pt>
                <c:pt idx="97">
                  <c:v>1164.2449999999999</c:v>
                </c:pt>
                <c:pt idx="98">
                  <c:v>1164.2449999999999</c:v>
                </c:pt>
                <c:pt idx="99">
                  <c:v>1168.9929999999999</c:v>
                </c:pt>
                <c:pt idx="100">
                  <c:v>1168.9929999999999</c:v>
                </c:pt>
                <c:pt idx="101">
                  <c:v>1168.9929999999999</c:v>
                </c:pt>
                <c:pt idx="102">
                  <c:v>1168.9929999999999</c:v>
                </c:pt>
                <c:pt idx="103">
                  <c:v>1168.9929999999999</c:v>
                </c:pt>
                <c:pt idx="104">
                  <c:v>1187.0519999999999</c:v>
                </c:pt>
                <c:pt idx="105">
                  <c:v>1187.0519999999999</c:v>
                </c:pt>
                <c:pt idx="106">
                  <c:v>1187.0519999999999</c:v>
                </c:pt>
                <c:pt idx="107">
                  <c:v>1187.0519999999999</c:v>
                </c:pt>
                <c:pt idx="108">
                  <c:v>1187.0519999999999</c:v>
                </c:pt>
                <c:pt idx="109">
                  <c:v>1178.4390000000001</c:v>
                </c:pt>
                <c:pt idx="110">
                  <c:v>1178.4390000000001</c:v>
                </c:pt>
                <c:pt idx="111">
                  <c:v>1178.4390000000001</c:v>
                </c:pt>
                <c:pt idx="112">
                  <c:v>1178.4390000000001</c:v>
                </c:pt>
                <c:pt idx="113">
                  <c:v>1178.4390000000001</c:v>
                </c:pt>
                <c:pt idx="114">
                  <c:v>1176.346</c:v>
                </c:pt>
                <c:pt idx="115">
                  <c:v>1176.346</c:v>
                </c:pt>
                <c:pt idx="116">
                  <c:v>1176.346</c:v>
                </c:pt>
                <c:pt idx="117">
                  <c:v>1176.346</c:v>
                </c:pt>
                <c:pt idx="118">
                  <c:v>1176.346</c:v>
                </c:pt>
                <c:pt idx="119">
                  <c:v>1180.26</c:v>
                </c:pt>
                <c:pt idx="120">
                  <c:v>1180.26</c:v>
                </c:pt>
                <c:pt idx="121">
                  <c:v>1180.26</c:v>
                </c:pt>
                <c:pt idx="122">
                  <c:v>1180.26</c:v>
                </c:pt>
                <c:pt idx="123">
                  <c:v>1180.26</c:v>
                </c:pt>
                <c:pt idx="124">
                  <c:v>1186.6719999999998</c:v>
                </c:pt>
                <c:pt idx="125">
                  <c:v>1186.6719999999998</c:v>
                </c:pt>
                <c:pt idx="126">
                  <c:v>1186.6719999999998</c:v>
                </c:pt>
                <c:pt idx="127">
                  <c:v>1186.6719999999998</c:v>
                </c:pt>
                <c:pt idx="128">
                  <c:v>1186.6719999999998</c:v>
                </c:pt>
                <c:pt idx="129">
                  <c:v>1208.453</c:v>
                </c:pt>
                <c:pt idx="130">
                  <c:v>1208.453</c:v>
                </c:pt>
                <c:pt idx="131">
                  <c:v>1208.453</c:v>
                </c:pt>
                <c:pt idx="132">
                  <c:v>1208.453</c:v>
                </c:pt>
                <c:pt idx="133">
                  <c:v>1208.453</c:v>
                </c:pt>
                <c:pt idx="134">
                  <c:v>1191.7570000000001</c:v>
                </c:pt>
                <c:pt idx="135">
                  <c:v>1191.7570000000001</c:v>
                </c:pt>
                <c:pt idx="136">
                  <c:v>1191.7570000000001</c:v>
                </c:pt>
                <c:pt idx="137">
                  <c:v>1191.7570000000001</c:v>
                </c:pt>
                <c:pt idx="138">
                  <c:v>1191.7570000000001</c:v>
                </c:pt>
                <c:pt idx="139">
                  <c:v>1185.3639999999998</c:v>
                </c:pt>
                <c:pt idx="140">
                  <c:v>1185.3639999999998</c:v>
                </c:pt>
                <c:pt idx="141">
                  <c:v>1185.3639999999998</c:v>
                </c:pt>
                <c:pt idx="142">
                  <c:v>1185.3639999999998</c:v>
                </c:pt>
                <c:pt idx="143">
                  <c:v>1185.3639999999998</c:v>
                </c:pt>
                <c:pt idx="144">
                  <c:v>1196.4190000000001</c:v>
                </c:pt>
                <c:pt idx="145">
                  <c:v>1196.4190000000001</c:v>
                </c:pt>
                <c:pt idx="146">
                  <c:v>1196.4190000000001</c:v>
                </c:pt>
                <c:pt idx="147">
                  <c:v>1196.4190000000001</c:v>
                </c:pt>
                <c:pt idx="148">
                  <c:v>1196.4190000000001</c:v>
                </c:pt>
                <c:pt idx="149">
                  <c:v>1212.5839999999998</c:v>
                </c:pt>
                <c:pt idx="150">
                  <c:v>1212.5839999999998</c:v>
                </c:pt>
                <c:pt idx="151">
                  <c:v>1212.5839999999998</c:v>
                </c:pt>
                <c:pt idx="152">
                  <c:v>1212.5839999999998</c:v>
                </c:pt>
                <c:pt idx="153">
                  <c:v>1212.5839999999998</c:v>
                </c:pt>
                <c:pt idx="154">
                  <c:v>1195.1229999999998</c:v>
                </c:pt>
                <c:pt idx="155">
                  <c:v>1195.1229999999998</c:v>
                </c:pt>
                <c:pt idx="156">
                  <c:v>1195.1229999999998</c:v>
                </c:pt>
                <c:pt idx="157">
                  <c:v>1195.1229999999998</c:v>
                </c:pt>
                <c:pt idx="158">
                  <c:v>1195.1229999999998</c:v>
                </c:pt>
                <c:pt idx="159">
                  <c:v>1253.098</c:v>
                </c:pt>
                <c:pt idx="160">
                  <c:v>1253.098</c:v>
                </c:pt>
                <c:pt idx="161">
                  <c:v>1253.098</c:v>
                </c:pt>
                <c:pt idx="162">
                  <c:v>1253.098</c:v>
                </c:pt>
                <c:pt idx="163">
                  <c:v>1253.098</c:v>
                </c:pt>
                <c:pt idx="164">
                  <c:v>1207.703</c:v>
                </c:pt>
                <c:pt idx="165">
                  <c:v>1207.703</c:v>
                </c:pt>
                <c:pt idx="166">
                  <c:v>1207.703</c:v>
                </c:pt>
                <c:pt idx="167">
                  <c:v>1207.703</c:v>
                </c:pt>
                <c:pt idx="168">
                  <c:v>1207.703</c:v>
                </c:pt>
                <c:pt idx="169">
                  <c:v>1216.8839999999998</c:v>
                </c:pt>
                <c:pt idx="170">
                  <c:v>1216.8839999999998</c:v>
                </c:pt>
                <c:pt idx="171">
                  <c:v>1216.8839999999998</c:v>
                </c:pt>
                <c:pt idx="172">
                  <c:v>1216.8839999999998</c:v>
                </c:pt>
                <c:pt idx="173">
                  <c:v>1216.8839999999998</c:v>
                </c:pt>
                <c:pt idx="174">
                  <c:v>1157.5339999999999</c:v>
                </c:pt>
                <c:pt idx="175">
                  <c:v>1157.5339999999999</c:v>
                </c:pt>
                <c:pt idx="176">
                  <c:v>1157.5339999999999</c:v>
                </c:pt>
                <c:pt idx="177">
                  <c:v>1157.5339999999999</c:v>
                </c:pt>
                <c:pt idx="178">
                  <c:v>1157.5339999999999</c:v>
                </c:pt>
                <c:pt idx="179">
                  <c:v>1207.3829999999998</c:v>
                </c:pt>
                <c:pt idx="180">
                  <c:v>1207.3829999999998</c:v>
                </c:pt>
                <c:pt idx="181">
                  <c:v>1207.3829999999998</c:v>
                </c:pt>
                <c:pt idx="182">
                  <c:v>1207.3829999999998</c:v>
                </c:pt>
                <c:pt idx="183">
                  <c:v>1207.3829999999998</c:v>
                </c:pt>
                <c:pt idx="184">
                  <c:v>1299.307</c:v>
                </c:pt>
                <c:pt idx="185">
                  <c:v>1299.307</c:v>
                </c:pt>
                <c:pt idx="186">
                  <c:v>1299.307</c:v>
                </c:pt>
                <c:pt idx="187">
                  <c:v>1299.307</c:v>
                </c:pt>
                <c:pt idx="188">
                  <c:v>1299.307</c:v>
                </c:pt>
                <c:pt idx="189">
                  <c:v>1189.5829999999999</c:v>
                </c:pt>
                <c:pt idx="190">
                  <c:v>1189.5829999999999</c:v>
                </c:pt>
                <c:pt idx="191">
                  <c:v>1189.5829999999999</c:v>
                </c:pt>
                <c:pt idx="192">
                  <c:v>1189.5829999999999</c:v>
                </c:pt>
                <c:pt idx="193">
                  <c:v>1189.5829999999999</c:v>
                </c:pt>
                <c:pt idx="194">
                  <c:v>1250.396</c:v>
                </c:pt>
                <c:pt idx="195">
                  <c:v>1250.396</c:v>
                </c:pt>
                <c:pt idx="196">
                  <c:v>1250.396</c:v>
                </c:pt>
                <c:pt idx="197">
                  <c:v>1250.396</c:v>
                </c:pt>
                <c:pt idx="198">
                  <c:v>1250.396</c:v>
                </c:pt>
                <c:pt idx="199">
                  <c:v>1228.3519999999999</c:v>
                </c:pt>
                <c:pt idx="200">
                  <c:v>1228.3519999999999</c:v>
                </c:pt>
                <c:pt idx="201">
                  <c:v>1228.3519999999999</c:v>
                </c:pt>
                <c:pt idx="202">
                  <c:v>1228.3519999999999</c:v>
                </c:pt>
                <c:pt idx="203">
                  <c:v>1228.3519999999999</c:v>
                </c:pt>
                <c:pt idx="204">
                  <c:v>1289.1179999999999</c:v>
                </c:pt>
                <c:pt idx="205">
                  <c:v>1289.1179999999999</c:v>
                </c:pt>
                <c:pt idx="206">
                  <c:v>1289.1179999999999</c:v>
                </c:pt>
                <c:pt idx="207">
                  <c:v>1289.1179999999999</c:v>
                </c:pt>
                <c:pt idx="208">
                  <c:v>1289.1179999999999</c:v>
                </c:pt>
                <c:pt idx="209">
                  <c:v>1249.327</c:v>
                </c:pt>
                <c:pt idx="210">
                  <c:v>1249.327</c:v>
                </c:pt>
                <c:pt idx="211">
                  <c:v>1249.327</c:v>
                </c:pt>
                <c:pt idx="212">
                  <c:v>1249.327</c:v>
                </c:pt>
                <c:pt idx="213">
                  <c:v>1249.327</c:v>
                </c:pt>
                <c:pt idx="214">
                  <c:v>1263.5039999999999</c:v>
                </c:pt>
                <c:pt idx="215">
                  <c:v>1263.5039999999999</c:v>
                </c:pt>
                <c:pt idx="216">
                  <c:v>1263.5039999999999</c:v>
                </c:pt>
                <c:pt idx="217">
                  <c:v>1263.5039999999999</c:v>
                </c:pt>
                <c:pt idx="218">
                  <c:v>1263.5039999999999</c:v>
                </c:pt>
                <c:pt idx="219">
                  <c:v>1256.261</c:v>
                </c:pt>
                <c:pt idx="220">
                  <c:v>1256.261</c:v>
                </c:pt>
                <c:pt idx="221">
                  <c:v>1256.261</c:v>
                </c:pt>
                <c:pt idx="222">
                  <c:v>1256.261</c:v>
                </c:pt>
                <c:pt idx="223">
                  <c:v>1256.261</c:v>
                </c:pt>
                <c:pt idx="224">
                  <c:v>1248.472</c:v>
                </c:pt>
                <c:pt idx="225">
                  <c:v>1248.472</c:v>
                </c:pt>
                <c:pt idx="226">
                  <c:v>1248.472</c:v>
                </c:pt>
                <c:pt idx="227">
                  <c:v>1248.472</c:v>
                </c:pt>
                <c:pt idx="228">
                  <c:v>1248.472</c:v>
                </c:pt>
                <c:pt idx="229">
                  <c:v>1271.761</c:v>
                </c:pt>
                <c:pt idx="230">
                  <c:v>1271.761</c:v>
                </c:pt>
                <c:pt idx="231">
                  <c:v>1271.761</c:v>
                </c:pt>
                <c:pt idx="232">
                  <c:v>1271.761</c:v>
                </c:pt>
                <c:pt idx="233">
                  <c:v>1271.761</c:v>
                </c:pt>
                <c:pt idx="234">
                  <c:v>1285.5229999999999</c:v>
                </c:pt>
                <c:pt idx="235">
                  <c:v>1285.5229999999999</c:v>
                </c:pt>
                <c:pt idx="236">
                  <c:v>1285.5229999999999</c:v>
                </c:pt>
                <c:pt idx="237">
                  <c:v>1285.5229999999999</c:v>
                </c:pt>
                <c:pt idx="238">
                  <c:v>1285.5229999999999</c:v>
                </c:pt>
                <c:pt idx="239">
                  <c:v>1297.2660000000001</c:v>
                </c:pt>
                <c:pt idx="240">
                  <c:v>1297.2660000000001</c:v>
                </c:pt>
                <c:pt idx="241">
                  <c:v>1297.2660000000001</c:v>
                </c:pt>
                <c:pt idx="242">
                  <c:v>1297.2660000000001</c:v>
                </c:pt>
                <c:pt idx="243">
                  <c:v>1297.2660000000001</c:v>
                </c:pt>
                <c:pt idx="244">
                  <c:v>1293.0260000000001</c:v>
                </c:pt>
                <c:pt idx="245">
                  <c:v>1293.0260000000001</c:v>
                </c:pt>
                <c:pt idx="246">
                  <c:v>1293.0260000000001</c:v>
                </c:pt>
                <c:pt idx="247">
                  <c:v>1293.0260000000001</c:v>
                </c:pt>
                <c:pt idx="248">
                  <c:v>1293.0260000000001</c:v>
                </c:pt>
                <c:pt idx="249">
                  <c:v>1338.4180000000001</c:v>
                </c:pt>
                <c:pt idx="250">
                  <c:v>1338.4180000000001</c:v>
                </c:pt>
                <c:pt idx="251">
                  <c:v>1338.4180000000001</c:v>
                </c:pt>
                <c:pt idx="252">
                  <c:v>1338.4180000000001</c:v>
                </c:pt>
                <c:pt idx="253">
                  <c:v>1338.4180000000001</c:v>
                </c:pt>
                <c:pt idx="254">
                  <c:v>1472.961</c:v>
                </c:pt>
                <c:pt idx="255">
                  <c:v>1472.961</c:v>
                </c:pt>
                <c:pt idx="256">
                  <c:v>1472.961</c:v>
                </c:pt>
                <c:pt idx="257">
                  <c:v>1472.961</c:v>
                </c:pt>
                <c:pt idx="258">
                  <c:v>1472.961</c:v>
                </c:pt>
                <c:pt idx="259">
                  <c:v>1511.2439999999999</c:v>
                </c:pt>
                <c:pt idx="260">
                  <c:v>1511.2439999999999</c:v>
                </c:pt>
                <c:pt idx="261">
                  <c:v>1511.2439999999999</c:v>
                </c:pt>
                <c:pt idx="262">
                  <c:v>1511.2439999999999</c:v>
                </c:pt>
                <c:pt idx="263">
                  <c:v>1511.2439999999999</c:v>
                </c:pt>
                <c:pt idx="264">
                  <c:v>1285.79</c:v>
                </c:pt>
                <c:pt idx="265">
                  <c:v>1285.79</c:v>
                </c:pt>
                <c:pt idx="266">
                  <c:v>1285.79</c:v>
                </c:pt>
                <c:pt idx="267">
                  <c:v>1285.79</c:v>
                </c:pt>
                <c:pt idx="268">
                  <c:v>1285.79</c:v>
                </c:pt>
                <c:pt idx="269">
                  <c:v>1311.0619999999999</c:v>
                </c:pt>
                <c:pt idx="270">
                  <c:v>1311.0619999999999</c:v>
                </c:pt>
                <c:pt idx="271">
                  <c:v>1311.0619999999999</c:v>
                </c:pt>
                <c:pt idx="272">
                  <c:v>1311.0619999999999</c:v>
                </c:pt>
                <c:pt idx="273">
                  <c:v>1311.0619999999999</c:v>
                </c:pt>
                <c:pt idx="274">
                  <c:v>1350.779</c:v>
                </c:pt>
                <c:pt idx="275">
                  <c:v>1350.779</c:v>
                </c:pt>
                <c:pt idx="276">
                  <c:v>1350.779</c:v>
                </c:pt>
                <c:pt idx="277">
                  <c:v>1350.779</c:v>
                </c:pt>
                <c:pt idx="278">
                  <c:v>1350.779</c:v>
                </c:pt>
                <c:pt idx="279">
                  <c:v>1337.5419999999999</c:v>
                </c:pt>
                <c:pt idx="280">
                  <c:v>1337.5419999999999</c:v>
                </c:pt>
                <c:pt idx="281">
                  <c:v>1337.5419999999999</c:v>
                </c:pt>
                <c:pt idx="282">
                  <c:v>1337.5419999999999</c:v>
                </c:pt>
                <c:pt idx="283">
                  <c:v>1337.5419999999999</c:v>
                </c:pt>
                <c:pt idx="284">
                  <c:v>1330.9180000000001</c:v>
                </c:pt>
                <c:pt idx="285">
                  <c:v>1330.9180000000001</c:v>
                </c:pt>
                <c:pt idx="286">
                  <c:v>1330.9180000000001</c:v>
                </c:pt>
                <c:pt idx="287">
                  <c:v>1330.9180000000001</c:v>
                </c:pt>
                <c:pt idx="288">
                  <c:v>1330.9180000000001</c:v>
                </c:pt>
                <c:pt idx="289">
                  <c:v>1328.2919999999999</c:v>
                </c:pt>
                <c:pt idx="290">
                  <c:v>1328.2919999999999</c:v>
                </c:pt>
                <c:pt idx="291">
                  <c:v>1328.2919999999999</c:v>
                </c:pt>
                <c:pt idx="292">
                  <c:v>1328.2919999999999</c:v>
                </c:pt>
                <c:pt idx="293">
                  <c:v>1328.2919999999999</c:v>
                </c:pt>
                <c:pt idx="294">
                  <c:v>1348.0609999999999</c:v>
                </c:pt>
                <c:pt idx="295">
                  <c:v>1348.0609999999999</c:v>
                </c:pt>
                <c:pt idx="296">
                  <c:v>1348.0609999999999</c:v>
                </c:pt>
                <c:pt idx="297">
                  <c:v>1348.0609999999999</c:v>
                </c:pt>
                <c:pt idx="298">
                  <c:v>1348.0609999999999</c:v>
                </c:pt>
                <c:pt idx="299">
                  <c:v>1338.8739999999998</c:v>
                </c:pt>
                <c:pt idx="300">
                  <c:v>1338.8739999999998</c:v>
                </c:pt>
                <c:pt idx="301">
                  <c:v>1338.8739999999998</c:v>
                </c:pt>
                <c:pt idx="302">
                  <c:v>1338.8739999999998</c:v>
                </c:pt>
                <c:pt idx="303">
                  <c:v>1338.8739999999998</c:v>
                </c:pt>
                <c:pt idx="304">
                  <c:v>1336.758</c:v>
                </c:pt>
                <c:pt idx="305">
                  <c:v>1336.758</c:v>
                </c:pt>
                <c:pt idx="306">
                  <c:v>1336.758</c:v>
                </c:pt>
                <c:pt idx="307">
                  <c:v>1336.758</c:v>
                </c:pt>
                <c:pt idx="308">
                  <c:v>1336.758</c:v>
                </c:pt>
                <c:pt idx="309">
                  <c:v>1332.9770000000001</c:v>
                </c:pt>
                <c:pt idx="310">
                  <c:v>1332.9770000000001</c:v>
                </c:pt>
                <c:pt idx="311">
                  <c:v>1332.9770000000001</c:v>
                </c:pt>
                <c:pt idx="312">
                  <c:v>1332.9770000000001</c:v>
                </c:pt>
                <c:pt idx="313">
                  <c:v>1332.9770000000001</c:v>
                </c:pt>
                <c:pt idx="314">
                  <c:v>1367.702</c:v>
                </c:pt>
                <c:pt idx="315">
                  <c:v>1367.702</c:v>
                </c:pt>
                <c:pt idx="316">
                  <c:v>1367.702</c:v>
                </c:pt>
                <c:pt idx="317">
                  <c:v>1367.702</c:v>
                </c:pt>
                <c:pt idx="318">
                  <c:v>1367.702</c:v>
                </c:pt>
                <c:pt idx="319">
                  <c:v>1378.93</c:v>
                </c:pt>
                <c:pt idx="320">
                  <c:v>1378.93</c:v>
                </c:pt>
                <c:pt idx="321">
                  <c:v>1378.93</c:v>
                </c:pt>
                <c:pt idx="322">
                  <c:v>1378.93</c:v>
                </c:pt>
                <c:pt idx="323">
                  <c:v>1378.93</c:v>
                </c:pt>
                <c:pt idx="324">
                  <c:v>1390.8039999999999</c:v>
                </c:pt>
                <c:pt idx="325">
                  <c:v>1390.8039999999999</c:v>
                </c:pt>
                <c:pt idx="326">
                  <c:v>1390.8039999999999</c:v>
                </c:pt>
                <c:pt idx="327">
                  <c:v>1390.8039999999999</c:v>
                </c:pt>
                <c:pt idx="328">
                  <c:v>1390.8039999999999</c:v>
                </c:pt>
                <c:pt idx="329">
                  <c:v>1365.7929999999999</c:v>
                </c:pt>
                <c:pt idx="330">
                  <c:v>1365.7929999999999</c:v>
                </c:pt>
                <c:pt idx="331">
                  <c:v>1365.7929999999999</c:v>
                </c:pt>
                <c:pt idx="332">
                  <c:v>1365.7929999999999</c:v>
                </c:pt>
                <c:pt idx="333">
                  <c:v>1365.7929999999999</c:v>
                </c:pt>
                <c:pt idx="334">
                  <c:v>1357.1619999999998</c:v>
                </c:pt>
                <c:pt idx="335">
                  <c:v>1357.1619999999998</c:v>
                </c:pt>
                <c:pt idx="336">
                  <c:v>1357.1619999999998</c:v>
                </c:pt>
                <c:pt idx="337">
                  <c:v>1357.1619999999998</c:v>
                </c:pt>
                <c:pt idx="338">
                  <c:v>1357.1619999999998</c:v>
                </c:pt>
                <c:pt idx="339">
                  <c:v>1433.1899999999998</c:v>
                </c:pt>
                <c:pt idx="340">
                  <c:v>1433.1899999999998</c:v>
                </c:pt>
                <c:pt idx="341">
                  <c:v>1433.1899999999998</c:v>
                </c:pt>
                <c:pt idx="342">
                  <c:v>1433.1899999999998</c:v>
                </c:pt>
                <c:pt idx="343">
                  <c:v>1433.1899999999998</c:v>
                </c:pt>
                <c:pt idx="344">
                  <c:v>1405.8589999999999</c:v>
                </c:pt>
                <c:pt idx="345">
                  <c:v>1405.8589999999999</c:v>
                </c:pt>
                <c:pt idx="346">
                  <c:v>1405.8589999999999</c:v>
                </c:pt>
                <c:pt idx="347">
                  <c:v>1405.8589999999999</c:v>
                </c:pt>
                <c:pt idx="348">
                  <c:v>1405.8589999999999</c:v>
                </c:pt>
                <c:pt idx="349">
                  <c:v>1399.7739999999999</c:v>
                </c:pt>
                <c:pt idx="350">
                  <c:v>1399.7739999999999</c:v>
                </c:pt>
                <c:pt idx="351">
                  <c:v>1399.7739999999999</c:v>
                </c:pt>
                <c:pt idx="352">
                  <c:v>1399.7739999999999</c:v>
                </c:pt>
                <c:pt idx="353">
                  <c:v>1399.7739999999999</c:v>
                </c:pt>
                <c:pt idx="354">
                  <c:v>1392.8629999999998</c:v>
                </c:pt>
                <c:pt idx="355">
                  <c:v>1392.8629999999998</c:v>
                </c:pt>
                <c:pt idx="356">
                  <c:v>1392.8629999999998</c:v>
                </c:pt>
                <c:pt idx="357">
                  <c:v>1392.8629999999998</c:v>
                </c:pt>
                <c:pt idx="358">
                  <c:v>1392.8629999999998</c:v>
                </c:pt>
                <c:pt idx="359">
                  <c:v>1440.8789999999999</c:v>
                </c:pt>
                <c:pt idx="360">
                  <c:v>1440.8789999999999</c:v>
                </c:pt>
                <c:pt idx="361">
                  <c:v>1440.8789999999999</c:v>
                </c:pt>
                <c:pt idx="362">
                  <c:v>1440.8789999999999</c:v>
                </c:pt>
                <c:pt idx="363">
                  <c:v>1440.8789999999999</c:v>
                </c:pt>
                <c:pt idx="364">
                  <c:v>1423.797</c:v>
                </c:pt>
                <c:pt idx="365">
                  <c:v>1423.797</c:v>
                </c:pt>
                <c:pt idx="366">
                  <c:v>1423.797</c:v>
                </c:pt>
                <c:pt idx="367">
                  <c:v>1423.797</c:v>
                </c:pt>
                <c:pt idx="368">
                  <c:v>1423.797</c:v>
                </c:pt>
                <c:pt idx="369">
                  <c:v>1423.2449999999999</c:v>
                </c:pt>
                <c:pt idx="370">
                  <c:v>1423.2449999999999</c:v>
                </c:pt>
                <c:pt idx="371">
                  <c:v>1423.2449999999999</c:v>
                </c:pt>
                <c:pt idx="372">
                  <c:v>1423.2449999999999</c:v>
                </c:pt>
                <c:pt idx="373">
                  <c:v>1423.2449999999999</c:v>
                </c:pt>
                <c:pt idx="374">
                  <c:v>1407.7460000000001</c:v>
                </c:pt>
                <c:pt idx="375">
                  <c:v>1407.7460000000001</c:v>
                </c:pt>
                <c:pt idx="376">
                  <c:v>1407.7460000000001</c:v>
                </c:pt>
                <c:pt idx="377">
                  <c:v>1407.7460000000001</c:v>
                </c:pt>
                <c:pt idx="378">
                  <c:v>1407.7460000000001</c:v>
                </c:pt>
                <c:pt idx="379">
                  <c:v>1442.6119999999999</c:v>
                </c:pt>
                <c:pt idx="380">
                  <c:v>1442.6119999999999</c:v>
                </c:pt>
                <c:pt idx="381">
                  <c:v>1442.6119999999999</c:v>
                </c:pt>
                <c:pt idx="382">
                  <c:v>1442.6119999999999</c:v>
                </c:pt>
                <c:pt idx="383">
                  <c:v>1442.6119999999999</c:v>
                </c:pt>
                <c:pt idx="384">
                  <c:v>1441.1509999999998</c:v>
                </c:pt>
                <c:pt idx="385">
                  <c:v>1441.1509999999998</c:v>
                </c:pt>
                <c:pt idx="386">
                  <c:v>1441.1509999999998</c:v>
                </c:pt>
                <c:pt idx="387">
                  <c:v>1441.1509999999998</c:v>
                </c:pt>
                <c:pt idx="388">
                  <c:v>1441.1509999999998</c:v>
                </c:pt>
                <c:pt idx="389">
                  <c:v>1462.71</c:v>
                </c:pt>
                <c:pt idx="390">
                  <c:v>1462.71</c:v>
                </c:pt>
                <c:pt idx="391">
                  <c:v>1462.71</c:v>
                </c:pt>
                <c:pt idx="392">
                  <c:v>1462.71</c:v>
                </c:pt>
                <c:pt idx="393">
                  <c:v>1462.71</c:v>
                </c:pt>
                <c:pt idx="394">
                  <c:v>1404.8919999999998</c:v>
                </c:pt>
                <c:pt idx="395">
                  <c:v>1404.8919999999998</c:v>
                </c:pt>
                <c:pt idx="396">
                  <c:v>1404.8919999999998</c:v>
                </c:pt>
                <c:pt idx="397">
                  <c:v>1404.8919999999998</c:v>
                </c:pt>
                <c:pt idx="398">
                  <c:v>1404.8919999999998</c:v>
                </c:pt>
                <c:pt idx="399">
                  <c:v>1452.1769999999999</c:v>
                </c:pt>
                <c:pt idx="400">
                  <c:v>1452.1769999999999</c:v>
                </c:pt>
                <c:pt idx="401">
                  <c:v>1452.1769999999999</c:v>
                </c:pt>
                <c:pt idx="402">
                  <c:v>1452.1769999999999</c:v>
                </c:pt>
                <c:pt idx="403">
                  <c:v>1452.1769999999999</c:v>
                </c:pt>
                <c:pt idx="404">
                  <c:v>1427.348</c:v>
                </c:pt>
                <c:pt idx="405">
                  <c:v>1427.348</c:v>
                </c:pt>
                <c:pt idx="406">
                  <c:v>1427.348</c:v>
                </c:pt>
                <c:pt idx="407">
                  <c:v>1427.348</c:v>
                </c:pt>
                <c:pt idx="408">
                  <c:v>1427.348</c:v>
                </c:pt>
                <c:pt idx="409">
                  <c:v>1450.8989999999999</c:v>
                </c:pt>
                <c:pt idx="410">
                  <c:v>1450.8989999999999</c:v>
                </c:pt>
                <c:pt idx="411">
                  <c:v>1450.8989999999999</c:v>
                </c:pt>
                <c:pt idx="412">
                  <c:v>1450.8989999999999</c:v>
                </c:pt>
                <c:pt idx="413">
                  <c:v>1450.8989999999999</c:v>
                </c:pt>
                <c:pt idx="414">
                  <c:v>1444.5619999999999</c:v>
                </c:pt>
                <c:pt idx="415">
                  <c:v>1444.5619999999999</c:v>
                </c:pt>
                <c:pt idx="416">
                  <c:v>1444.5619999999999</c:v>
                </c:pt>
                <c:pt idx="417">
                  <c:v>1444.5619999999999</c:v>
                </c:pt>
                <c:pt idx="418">
                  <c:v>1444.5619999999999</c:v>
                </c:pt>
                <c:pt idx="419">
                  <c:v>1441.6389999999999</c:v>
                </c:pt>
                <c:pt idx="420">
                  <c:v>1441.6389999999999</c:v>
                </c:pt>
                <c:pt idx="421">
                  <c:v>1441.6389999999999</c:v>
                </c:pt>
                <c:pt idx="422">
                  <c:v>1441.6389999999999</c:v>
                </c:pt>
                <c:pt idx="423">
                  <c:v>1441.6389999999999</c:v>
                </c:pt>
                <c:pt idx="424">
                  <c:v>1460.2070000000001</c:v>
                </c:pt>
                <c:pt idx="425">
                  <c:v>1460.2070000000001</c:v>
                </c:pt>
                <c:pt idx="426">
                  <c:v>1460.2070000000001</c:v>
                </c:pt>
                <c:pt idx="427">
                  <c:v>1460.2070000000001</c:v>
                </c:pt>
                <c:pt idx="428">
                  <c:v>1460.2070000000001</c:v>
                </c:pt>
                <c:pt idx="429">
                  <c:v>1434.9570000000001</c:v>
                </c:pt>
                <c:pt idx="430">
                  <c:v>1434.9570000000001</c:v>
                </c:pt>
                <c:pt idx="431">
                  <c:v>1434.9570000000001</c:v>
                </c:pt>
                <c:pt idx="432">
                  <c:v>1434.9570000000001</c:v>
                </c:pt>
                <c:pt idx="433">
                  <c:v>1434.9570000000001</c:v>
                </c:pt>
                <c:pt idx="434">
                  <c:v>1449.1389999999999</c:v>
                </c:pt>
                <c:pt idx="435">
                  <c:v>1449.1389999999999</c:v>
                </c:pt>
                <c:pt idx="436">
                  <c:v>1449.1389999999999</c:v>
                </c:pt>
                <c:pt idx="437">
                  <c:v>1449.1389999999999</c:v>
                </c:pt>
                <c:pt idx="438">
                  <c:v>1449.1389999999999</c:v>
                </c:pt>
                <c:pt idx="439">
                  <c:v>1441.019</c:v>
                </c:pt>
                <c:pt idx="440">
                  <c:v>1441.019</c:v>
                </c:pt>
                <c:pt idx="441">
                  <c:v>1441.019</c:v>
                </c:pt>
                <c:pt idx="442">
                  <c:v>1441.019</c:v>
                </c:pt>
                <c:pt idx="443">
                  <c:v>1441.019</c:v>
                </c:pt>
                <c:pt idx="444">
                  <c:v>1457.7260000000001</c:v>
                </c:pt>
                <c:pt idx="445">
                  <c:v>1457.7260000000001</c:v>
                </c:pt>
                <c:pt idx="446">
                  <c:v>1457.7260000000001</c:v>
                </c:pt>
                <c:pt idx="447">
                  <c:v>1457.7260000000001</c:v>
                </c:pt>
                <c:pt idx="448">
                  <c:v>1457.7260000000001</c:v>
                </c:pt>
                <c:pt idx="449">
                  <c:v>1460.585</c:v>
                </c:pt>
                <c:pt idx="450">
                  <c:v>1460.585</c:v>
                </c:pt>
                <c:pt idx="451">
                  <c:v>1460.585</c:v>
                </c:pt>
                <c:pt idx="452">
                  <c:v>1460.585</c:v>
                </c:pt>
                <c:pt idx="453">
                  <c:v>1460.585</c:v>
                </c:pt>
                <c:pt idx="454">
                  <c:v>1518.548</c:v>
                </c:pt>
                <c:pt idx="455">
                  <c:v>1518.548</c:v>
                </c:pt>
                <c:pt idx="456">
                  <c:v>1518.548</c:v>
                </c:pt>
                <c:pt idx="457">
                  <c:v>1518.548</c:v>
                </c:pt>
                <c:pt idx="458">
                  <c:v>1518.548</c:v>
                </c:pt>
                <c:pt idx="459">
                  <c:v>1758.6969999999999</c:v>
                </c:pt>
                <c:pt idx="460">
                  <c:v>1758.6969999999999</c:v>
                </c:pt>
                <c:pt idx="461">
                  <c:v>1758.6969999999999</c:v>
                </c:pt>
                <c:pt idx="462">
                  <c:v>1758.6969999999999</c:v>
                </c:pt>
                <c:pt idx="463">
                  <c:v>1758.6969999999999</c:v>
                </c:pt>
                <c:pt idx="464">
                  <c:v>1881.8539999999998</c:v>
                </c:pt>
                <c:pt idx="465">
                  <c:v>1881.8539999999998</c:v>
                </c:pt>
                <c:pt idx="466">
                  <c:v>1881.8539999999998</c:v>
                </c:pt>
                <c:pt idx="467">
                  <c:v>1881.8539999999998</c:v>
                </c:pt>
                <c:pt idx="468">
                  <c:v>1881.8539999999998</c:v>
                </c:pt>
                <c:pt idx="469">
                  <c:v>1973.0839999999998</c:v>
                </c:pt>
                <c:pt idx="470">
                  <c:v>1973.0839999999998</c:v>
                </c:pt>
                <c:pt idx="471">
                  <c:v>1973.0839999999998</c:v>
                </c:pt>
                <c:pt idx="472">
                  <c:v>1973.0839999999998</c:v>
                </c:pt>
                <c:pt idx="473">
                  <c:v>1973.0839999999998</c:v>
                </c:pt>
                <c:pt idx="474">
                  <c:v>1958.1639999999998</c:v>
                </c:pt>
                <c:pt idx="475">
                  <c:v>1958.1639999999998</c:v>
                </c:pt>
                <c:pt idx="476">
                  <c:v>1958.1639999999998</c:v>
                </c:pt>
                <c:pt idx="477">
                  <c:v>1958.1639999999998</c:v>
                </c:pt>
                <c:pt idx="478">
                  <c:v>1958.1639999999998</c:v>
                </c:pt>
                <c:pt idx="479">
                  <c:v>2031.4470000000001</c:v>
                </c:pt>
                <c:pt idx="480">
                  <c:v>2031.4470000000001</c:v>
                </c:pt>
                <c:pt idx="481">
                  <c:v>2031.4470000000001</c:v>
                </c:pt>
                <c:pt idx="482">
                  <c:v>2031.4470000000001</c:v>
                </c:pt>
                <c:pt idx="483">
                  <c:v>2031.4470000000001</c:v>
                </c:pt>
                <c:pt idx="484">
                  <c:v>1940.367</c:v>
                </c:pt>
                <c:pt idx="485">
                  <c:v>1940.367</c:v>
                </c:pt>
                <c:pt idx="486">
                  <c:v>1940.367</c:v>
                </c:pt>
                <c:pt idx="487">
                  <c:v>1940.367</c:v>
                </c:pt>
                <c:pt idx="488">
                  <c:v>1940.367</c:v>
                </c:pt>
                <c:pt idx="489">
                  <c:v>1998.72</c:v>
                </c:pt>
                <c:pt idx="490">
                  <c:v>1998.72</c:v>
                </c:pt>
                <c:pt idx="491">
                  <c:v>1998.72</c:v>
                </c:pt>
                <c:pt idx="492">
                  <c:v>1998.72</c:v>
                </c:pt>
                <c:pt idx="493">
                  <c:v>1998.72</c:v>
                </c:pt>
                <c:pt idx="494">
                  <c:v>1973.981</c:v>
                </c:pt>
                <c:pt idx="495">
                  <c:v>1973.981</c:v>
                </c:pt>
                <c:pt idx="496">
                  <c:v>1973.981</c:v>
                </c:pt>
                <c:pt idx="497">
                  <c:v>1973.981</c:v>
                </c:pt>
                <c:pt idx="498">
                  <c:v>1973.981</c:v>
                </c:pt>
                <c:pt idx="499">
                  <c:v>1979.0509999999999</c:v>
                </c:pt>
                <c:pt idx="500">
                  <c:v>1979.0509999999999</c:v>
                </c:pt>
                <c:pt idx="501">
                  <c:v>1979.0509999999999</c:v>
                </c:pt>
                <c:pt idx="502">
                  <c:v>1979.0509999999999</c:v>
                </c:pt>
                <c:pt idx="503">
                  <c:v>1979.0509999999999</c:v>
                </c:pt>
                <c:pt idx="504">
                  <c:v>2036.5239999999999</c:v>
                </c:pt>
                <c:pt idx="505">
                  <c:v>2036.5239999999999</c:v>
                </c:pt>
                <c:pt idx="506">
                  <c:v>2036.5239999999999</c:v>
                </c:pt>
                <c:pt idx="507">
                  <c:v>2036.5239999999999</c:v>
                </c:pt>
                <c:pt idx="508">
                  <c:v>2036.5239999999999</c:v>
                </c:pt>
                <c:pt idx="509">
                  <c:v>2053.8370000000145</c:v>
                </c:pt>
                <c:pt idx="510">
                  <c:v>2053.8370000000145</c:v>
                </c:pt>
                <c:pt idx="511">
                  <c:v>2053.8370000000145</c:v>
                </c:pt>
                <c:pt idx="512">
                  <c:v>2053.8370000000145</c:v>
                </c:pt>
                <c:pt idx="513">
                  <c:v>2053.8370000000145</c:v>
                </c:pt>
                <c:pt idx="514">
                  <c:v>2021.4839999999999</c:v>
                </c:pt>
                <c:pt idx="515">
                  <c:v>2021.4839999999999</c:v>
                </c:pt>
                <c:pt idx="516">
                  <c:v>2021.4839999999999</c:v>
                </c:pt>
                <c:pt idx="517">
                  <c:v>2021.4839999999999</c:v>
                </c:pt>
                <c:pt idx="518">
                  <c:v>2021.4839999999999</c:v>
                </c:pt>
                <c:pt idx="519">
                  <c:v>2043.4649999999999</c:v>
                </c:pt>
                <c:pt idx="520">
                  <c:v>2043.4649999999999</c:v>
                </c:pt>
                <c:pt idx="521">
                  <c:v>2043.4649999999999</c:v>
                </c:pt>
                <c:pt idx="522">
                  <c:v>2043.4649999999999</c:v>
                </c:pt>
                <c:pt idx="523">
                  <c:v>2043.4649999999999</c:v>
                </c:pt>
                <c:pt idx="524">
                  <c:v>2088.8780000000002</c:v>
                </c:pt>
                <c:pt idx="525">
                  <c:v>2088.8780000000002</c:v>
                </c:pt>
                <c:pt idx="526">
                  <c:v>2088.8780000000002</c:v>
                </c:pt>
                <c:pt idx="527">
                  <c:v>2088.8780000000002</c:v>
                </c:pt>
                <c:pt idx="528">
                  <c:v>2088.8780000000002</c:v>
                </c:pt>
                <c:pt idx="529">
                  <c:v>2045.566</c:v>
                </c:pt>
                <c:pt idx="530">
                  <c:v>2045.566</c:v>
                </c:pt>
                <c:pt idx="531">
                  <c:v>2045.566</c:v>
                </c:pt>
                <c:pt idx="532">
                  <c:v>2045.566</c:v>
                </c:pt>
                <c:pt idx="533">
                  <c:v>2045.566</c:v>
                </c:pt>
                <c:pt idx="534">
                  <c:v>2010.655</c:v>
                </c:pt>
                <c:pt idx="535">
                  <c:v>2010.655</c:v>
                </c:pt>
                <c:pt idx="536">
                  <c:v>2010.655</c:v>
                </c:pt>
                <c:pt idx="537">
                  <c:v>2010.655</c:v>
                </c:pt>
                <c:pt idx="538">
                  <c:v>2010.655</c:v>
                </c:pt>
                <c:pt idx="539">
                  <c:v>2039.799</c:v>
                </c:pt>
                <c:pt idx="540">
                  <c:v>2039.799</c:v>
                </c:pt>
                <c:pt idx="541">
                  <c:v>2039.799</c:v>
                </c:pt>
                <c:pt idx="542">
                  <c:v>2039.799</c:v>
                </c:pt>
                <c:pt idx="543">
                  <c:v>2039.799</c:v>
                </c:pt>
                <c:pt idx="544">
                  <c:v>1906.979</c:v>
                </c:pt>
                <c:pt idx="545">
                  <c:v>1906.979</c:v>
                </c:pt>
                <c:pt idx="546">
                  <c:v>1906.979</c:v>
                </c:pt>
                <c:pt idx="547">
                  <c:v>1906.979</c:v>
                </c:pt>
                <c:pt idx="548">
                  <c:v>1906.979</c:v>
                </c:pt>
                <c:pt idx="549">
                  <c:v>1893.796</c:v>
                </c:pt>
                <c:pt idx="550">
                  <c:v>1893.796</c:v>
                </c:pt>
                <c:pt idx="551">
                  <c:v>1893.796</c:v>
                </c:pt>
                <c:pt idx="552">
                  <c:v>1893.796</c:v>
                </c:pt>
                <c:pt idx="553">
                  <c:v>1893.796</c:v>
                </c:pt>
                <c:pt idx="554">
                  <c:v>1834.0509999999999</c:v>
                </c:pt>
                <c:pt idx="555">
                  <c:v>1834.0509999999999</c:v>
                </c:pt>
                <c:pt idx="556">
                  <c:v>1834.0509999999999</c:v>
                </c:pt>
                <c:pt idx="557">
                  <c:v>1834.0509999999999</c:v>
                </c:pt>
                <c:pt idx="558">
                  <c:v>1834.0509999999999</c:v>
                </c:pt>
                <c:pt idx="559">
                  <c:v>1858.375</c:v>
                </c:pt>
                <c:pt idx="560">
                  <c:v>1858.375</c:v>
                </c:pt>
                <c:pt idx="561">
                  <c:v>1858.375</c:v>
                </c:pt>
                <c:pt idx="562">
                  <c:v>1858.375</c:v>
                </c:pt>
                <c:pt idx="563">
                  <c:v>1858.375</c:v>
                </c:pt>
                <c:pt idx="564">
                  <c:v>1820.268</c:v>
                </c:pt>
                <c:pt idx="565">
                  <c:v>1820.268</c:v>
                </c:pt>
                <c:pt idx="566">
                  <c:v>1820.268</c:v>
                </c:pt>
                <c:pt idx="567">
                  <c:v>1820.268</c:v>
                </c:pt>
                <c:pt idx="568">
                  <c:v>1820.268</c:v>
                </c:pt>
                <c:pt idx="569">
                  <c:v>1840.819</c:v>
                </c:pt>
                <c:pt idx="570">
                  <c:v>1840.819</c:v>
                </c:pt>
                <c:pt idx="571">
                  <c:v>1840.819</c:v>
                </c:pt>
                <c:pt idx="572">
                  <c:v>1840.819</c:v>
                </c:pt>
                <c:pt idx="573">
                  <c:v>1840.819</c:v>
                </c:pt>
                <c:pt idx="574">
                  <c:v>1829.433</c:v>
                </c:pt>
                <c:pt idx="575">
                  <c:v>1829.433</c:v>
                </c:pt>
                <c:pt idx="576">
                  <c:v>1829.433</c:v>
                </c:pt>
                <c:pt idx="577">
                  <c:v>1829.433</c:v>
                </c:pt>
                <c:pt idx="578">
                  <c:v>1829.433</c:v>
                </c:pt>
                <c:pt idx="579">
                  <c:v>1822.548</c:v>
                </c:pt>
                <c:pt idx="580">
                  <c:v>1822.548</c:v>
                </c:pt>
                <c:pt idx="581">
                  <c:v>1822.548</c:v>
                </c:pt>
                <c:pt idx="582">
                  <c:v>1822.548</c:v>
                </c:pt>
                <c:pt idx="583">
                  <c:v>1822.548</c:v>
                </c:pt>
                <c:pt idx="584">
                  <c:v>1803.0829999999999</c:v>
                </c:pt>
                <c:pt idx="585">
                  <c:v>1803.0829999999999</c:v>
                </c:pt>
                <c:pt idx="586">
                  <c:v>1803.0829999999999</c:v>
                </c:pt>
                <c:pt idx="587">
                  <c:v>1803.0829999999999</c:v>
                </c:pt>
                <c:pt idx="588">
                  <c:v>1803.0829999999999</c:v>
                </c:pt>
                <c:pt idx="589">
                  <c:v>1836.3839999999998</c:v>
                </c:pt>
                <c:pt idx="590">
                  <c:v>1836.3839999999998</c:v>
                </c:pt>
                <c:pt idx="591">
                  <c:v>1836.3839999999998</c:v>
                </c:pt>
                <c:pt idx="592">
                  <c:v>1836.3839999999998</c:v>
                </c:pt>
                <c:pt idx="593">
                  <c:v>1836.3839999999998</c:v>
                </c:pt>
                <c:pt idx="594">
                  <c:v>1827.798</c:v>
                </c:pt>
                <c:pt idx="595">
                  <c:v>1827.798</c:v>
                </c:pt>
                <c:pt idx="596">
                  <c:v>1827.798</c:v>
                </c:pt>
                <c:pt idx="597">
                  <c:v>1827.798</c:v>
                </c:pt>
                <c:pt idx="598">
                  <c:v>1827.798</c:v>
                </c:pt>
                <c:pt idx="599">
                  <c:v>1840.0829999999999</c:v>
                </c:pt>
                <c:pt idx="600">
                  <c:v>1840.0829999999999</c:v>
                </c:pt>
                <c:pt idx="601">
                  <c:v>1840.0829999999999</c:v>
                </c:pt>
                <c:pt idx="602">
                  <c:v>1840.0829999999999</c:v>
                </c:pt>
                <c:pt idx="603">
                  <c:v>1840.0829999999999</c:v>
                </c:pt>
                <c:pt idx="604">
                  <c:v>1823.963</c:v>
                </c:pt>
                <c:pt idx="605">
                  <c:v>1823.963</c:v>
                </c:pt>
                <c:pt idx="606">
                  <c:v>1823.963</c:v>
                </c:pt>
                <c:pt idx="607">
                  <c:v>1823.963</c:v>
                </c:pt>
                <c:pt idx="608">
                  <c:v>1823.963</c:v>
                </c:pt>
                <c:pt idx="609">
                  <c:v>1799.2249999999999</c:v>
                </c:pt>
                <c:pt idx="610">
                  <c:v>1799.2249999999999</c:v>
                </c:pt>
                <c:pt idx="611">
                  <c:v>1799.2249999999999</c:v>
                </c:pt>
                <c:pt idx="612">
                  <c:v>1799.2249999999999</c:v>
                </c:pt>
                <c:pt idx="613">
                  <c:v>1799.2249999999999</c:v>
                </c:pt>
                <c:pt idx="614">
                  <c:v>1795.0989999999999</c:v>
                </c:pt>
                <c:pt idx="615">
                  <c:v>1795.0989999999999</c:v>
                </c:pt>
                <c:pt idx="616">
                  <c:v>1795.0989999999999</c:v>
                </c:pt>
                <c:pt idx="617">
                  <c:v>1795.0989999999999</c:v>
                </c:pt>
                <c:pt idx="618">
                  <c:v>1795.0989999999999</c:v>
                </c:pt>
                <c:pt idx="619">
                  <c:v>1764.1579999999999</c:v>
                </c:pt>
                <c:pt idx="620">
                  <c:v>1764.1579999999999</c:v>
                </c:pt>
                <c:pt idx="621">
                  <c:v>1764.1579999999999</c:v>
                </c:pt>
                <c:pt idx="622">
                  <c:v>1764.1579999999999</c:v>
                </c:pt>
                <c:pt idx="623">
                  <c:v>1764.1579999999999</c:v>
                </c:pt>
                <c:pt idx="624">
                  <c:v>1736.87</c:v>
                </c:pt>
                <c:pt idx="625">
                  <c:v>1736.87</c:v>
                </c:pt>
                <c:pt idx="626">
                  <c:v>1736.87</c:v>
                </c:pt>
                <c:pt idx="627">
                  <c:v>1736.87</c:v>
                </c:pt>
                <c:pt idx="628">
                  <c:v>1736.87</c:v>
                </c:pt>
                <c:pt idx="629">
                  <c:v>1799.61</c:v>
                </c:pt>
                <c:pt idx="630">
                  <c:v>1799.61</c:v>
                </c:pt>
                <c:pt idx="631">
                  <c:v>1799.61</c:v>
                </c:pt>
                <c:pt idx="632">
                  <c:v>1799.61</c:v>
                </c:pt>
                <c:pt idx="633">
                  <c:v>1799.61</c:v>
                </c:pt>
                <c:pt idx="634">
                  <c:v>1747.838</c:v>
                </c:pt>
                <c:pt idx="635">
                  <c:v>1747.838</c:v>
                </c:pt>
                <c:pt idx="636">
                  <c:v>1747.838</c:v>
                </c:pt>
                <c:pt idx="637">
                  <c:v>1747.838</c:v>
                </c:pt>
                <c:pt idx="638">
                  <c:v>1747.838</c:v>
                </c:pt>
                <c:pt idx="639">
                  <c:v>1726.6239999999998</c:v>
                </c:pt>
                <c:pt idx="640">
                  <c:v>1726.6239999999998</c:v>
                </c:pt>
                <c:pt idx="641">
                  <c:v>1726.6239999999998</c:v>
                </c:pt>
                <c:pt idx="642">
                  <c:v>1726.6239999999998</c:v>
                </c:pt>
                <c:pt idx="643">
                  <c:v>1726.6239999999998</c:v>
                </c:pt>
                <c:pt idx="644">
                  <c:v>1719.7180000000001</c:v>
                </c:pt>
                <c:pt idx="645">
                  <c:v>1719.7180000000001</c:v>
                </c:pt>
                <c:pt idx="646">
                  <c:v>1719.7180000000001</c:v>
                </c:pt>
                <c:pt idx="647">
                  <c:v>1719.7180000000001</c:v>
                </c:pt>
                <c:pt idx="648">
                  <c:v>1719.7180000000001</c:v>
                </c:pt>
                <c:pt idx="649">
                  <c:v>1997.319</c:v>
                </c:pt>
                <c:pt idx="650">
                  <c:v>1997.319</c:v>
                </c:pt>
                <c:pt idx="651">
                  <c:v>1997.319</c:v>
                </c:pt>
                <c:pt idx="652">
                  <c:v>1997.319</c:v>
                </c:pt>
                <c:pt idx="653">
                  <c:v>1997.319</c:v>
                </c:pt>
                <c:pt idx="654">
                  <c:v>1911.6279999999999</c:v>
                </c:pt>
                <c:pt idx="655">
                  <c:v>1911.6279999999999</c:v>
                </c:pt>
                <c:pt idx="656">
                  <c:v>1911.6279999999999</c:v>
                </c:pt>
                <c:pt idx="657">
                  <c:v>1911.6279999999999</c:v>
                </c:pt>
                <c:pt idx="658">
                  <c:v>1911.6279999999999</c:v>
                </c:pt>
                <c:pt idx="659">
                  <c:v>1888.9090000000001</c:v>
                </c:pt>
                <c:pt idx="660">
                  <c:v>1888.9090000000001</c:v>
                </c:pt>
                <c:pt idx="661">
                  <c:v>1888.9090000000001</c:v>
                </c:pt>
                <c:pt idx="662">
                  <c:v>1888.9090000000001</c:v>
                </c:pt>
                <c:pt idx="663">
                  <c:v>1888.9090000000001</c:v>
                </c:pt>
                <c:pt idx="664">
                  <c:v>1875.712</c:v>
                </c:pt>
                <c:pt idx="665">
                  <c:v>1875.712</c:v>
                </c:pt>
                <c:pt idx="666">
                  <c:v>1875.712</c:v>
                </c:pt>
                <c:pt idx="667">
                  <c:v>1875.712</c:v>
                </c:pt>
                <c:pt idx="668">
                  <c:v>1875.712</c:v>
                </c:pt>
                <c:pt idx="669">
                  <c:v>1867.848</c:v>
                </c:pt>
                <c:pt idx="670">
                  <c:v>1867.848</c:v>
                </c:pt>
                <c:pt idx="671">
                  <c:v>1867.848</c:v>
                </c:pt>
                <c:pt idx="672">
                  <c:v>1867.848</c:v>
                </c:pt>
                <c:pt idx="673">
                  <c:v>1867.848</c:v>
                </c:pt>
                <c:pt idx="674">
                  <c:v>1854.0929999999998</c:v>
                </c:pt>
                <c:pt idx="675">
                  <c:v>1854.0929999999998</c:v>
                </c:pt>
                <c:pt idx="676">
                  <c:v>1854.0929999999998</c:v>
                </c:pt>
                <c:pt idx="677">
                  <c:v>1854.0929999999998</c:v>
                </c:pt>
                <c:pt idx="678">
                  <c:v>1854.0929999999998</c:v>
                </c:pt>
                <c:pt idx="679">
                  <c:v>1835.895</c:v>
                </c:pt>
                <c:pt idx="680">
                  <c:v>1835.895</c:v>
                </c:pt>
                <c:pt idx="681">
                  <c:v>1835.895</c:v>
                </c:pt>
                <c:pt idx="682">
                  <c:v>1835.895</c:v>
                </c:pt>
                <c:pt idx="683">
                  <c:v>1835.895</c:v>
                </c:pt>
                <c:pt idx="684">
                  <c:v>1801.7570000000001</c:v>
                </c:pt>
                <c:pt idx="685">
                  <c:v>1801.7570000000001</c:v>
                </c:pt>
                <c:pt idx="686">
                  <c:v>1801.7570000000001</c:v>
                </c:pt>
                <c:pt idx="687">
                  <c:v>1801.7570000000001</c:v>
                </c:pt>
                <c:pt idx="688">
                  <c:v>1801.7570000000001</c:v>
                </c:pt>
                <c:pt idx="689">
                  <c:v>1798.3639999999998</c:v>
                </c:pt>
                <c:pt idx="690">
                  <c:v>1798.3639999999998</c:v>
                </c:pt>
                <c:pt idx="691">
                  <c:v>1798.3639999999998</c:v>
                </c:pt>
                <c:pt idx="692">
                  <c:v>1798.3639999999998</c:v>
                </c:pt>
                <c:pt idx="693">
                  <c:v>1798.3639999999998</c:v>
                </c:pt>
                <c:pt idx="694">
                  <c:v>1821.3709999999999</c:v>
                </c:pt>
                <c:pt idx="695">
                  <c:v>1821.3709999999999</c:v>
                </c:pt>
                <c:pt idx="696">
                  <c:v>1821.3709999999999</c:v>
                </c:pt>
                <c:pt idx="697">
                  <c:v>1821.3709999999999</c:v>
                </c:pt>
                <c:pt idx="698">
                  <c:v>1821.3709999999999</c:v>
                </c:pt>
                <c:pt idx="699">
                  <c:v>1819.4880000000001</c:v>
                </c:pt>
                <c:pt idx="700">
                  <c:v>1819.4880000000001</c:v>
                </c:pt>
                <c:pt idx="701">
                  <c:v>1819.4880000000001</c:v>
                </c:pt>
                <c:pt idx="702">
                  <c:v>1819.4880000000001</c:v>
                </c:pt>
                <c:pt idx="703">
                  <c:v>1819.4880000000001</c:v>
                </c:pt>
                <c:pt idx="704">
                  <c:v>1802.473</c:v>
                </c:pt>
                <c:pt idx="705">
                  <c:v>1802.473</c:v>
                </c:pt>
                <c:pt idx="706">
                  <c:v>1802.473</c:v>
                </c:pt>
                <c:pt idx="707">
                  <c:v>1802.473</c:v>
                </c:pt>
                <c:pt idx="708">
                  <c:v>1802.473</c:v>
                </c:pt>
                <c:pt idx="709">
                  <c:v>1792.972</c:v>
                </c:pt>
                <c:pt idx="710">
                  <c:v>1792.972</c:v>
                </c:pt>
                <c:pt idx="711">
                  <c:v>1792.972</c:v>
                </c:pt>
                <c:pt idx="712">
                  <c:v>1792.972</c:v>
                </c:pt>
                <c:pt idx="713">
                  <c:v>1792.972</c:v>
                </c:pt>
                <c:pt idx="714">
                  <c:v>1790.242</c:v>
                </c:pt>
                <c:pt idx="715">
                  <c:v>1790.242</c:v>
                </c:pt>
                <c:pt idx="716">
                  <c:v>1790.242</c:v>
                </c:pt>
                <c:pt idx="717">
                  <c:v>1790.242</c:v>
                </c:pt>
                <c:pt idx="718">
                  <c:v>1790.242</c:v>
                </c:pt>
                <c:pt idx="719">
                  <c:v>1844.567</c:v>
                </c:pt>
                <c:pt idx="720">
                  <c:v>1844.567</c:v>
                </c:pt>
                <c:pt idx="721">
                  <c:v>1844.567</c:v>
                </c:pt>
                <c:pt idx="722">
                  <c:v>1844.567</c:v>
                </c:pt>
                <c:pt idx="723">
                  <c:v>1844.567</c:v>
                </c:pt>
                <c:pt idx="724">
                  <c:v>1802.742</c:v>
                </c:pt>
                <c:pt idx="725">
                  <c:v>1802.742</c:v>
                </c:pt>
                <c:pt idx="726">
                  <c:v>1802.742</c:v>
                </c:pt>
                <c:pt idx="727">
                  <c:v>1802.742</c:v>
                </c:pt>
                <c:pt idx="728">
                  <c:v>1802.742</c:v>
                </c:pt>
                <c:pt idx="729">
                  <c:v>1801.3879999999999</c:v>
                </c:pt>
                <c:pt idx="730">
                  <c:v>1801.3879999999999</c:v>
                </c:pt>
                <c:pt idx="731">
                  <c:v>1801.3879999999999</c:v>
                </c:pt>
                <c:pt idx="732">
                  <c:v>1801.3879999999999</c:v>
                </c:pt>
                <c:pt idx="733">
                  <c:v>1801.3879999999999</c:v>
                </c:pt>
                <c:pt idx="734">
                  <c:v>1786.1219999999998</c:v>
                </c:pt>
                <c:pt idx="735">
                  <c:v>1786.1219999999998</c:v>
                </c:pt>
                <c:pt idx="736">
                  <c:v>1786.1219999999998</c:v>
                </c:pt>
                <c:pt idx="737">
                  <c:v>1786.1219999999998</c:v>
                </c:pt>
                <c:pt idx="738">
                  <c:v>1786.1219999999998</c:v>
                </c:pt>
                <c:pt idx="739">
                  <c:v>1779</c:v>
                </c:pt>
                <c:pt idx="740">
                  <c:v>1779</c:v>
                </c:pt>
                <c:pt idx="741">
                  <c:v>1779</c:v>
                </c:pt>
                <c:pt idx="742">
                  <c:v>1779</c:v>
                </c:pt>
                <c:pt idx="743">
                  <c:v>1779</c:v>
                </c:pt>
                <c:pt idx="744">
                  <c:v>1773.6849999999918</c:v>
                </c:pt>
                <c:pt idx="745">
                  <c:v>1773.6849999999918</c:v>
                </c:pt>
                <c:pt idx="746">
                  <c:v>1773.6849999999918</c:v>
                </c:pt>
                <c:pt idx="747">
                  <c:v>1773.6849999999918</c:v>
                </c:pt>
                <c:pt idx="748">
                  <c:v>1773.6849999999918</c:v>
                </c:pt>
                <c:pt idx="749">
                  <c:v>1759.605</c:v>
                </c:pt>
                <c:pt idx="750">
                  <c:v>1759.605</c:v>
                </c:pt>
                <c:pt idx="751">
                  <c:v>1759.605</c:v>
                </c:pt>
                <c:pt idx="752">
                  <c:v>1759.605</c:v>
                </c:pt>
                <c:pt idx="753">
                  <c:v>1759.605</c:v>
                </c:pt>
                <c:pt idx="754">
                  <c:v>1761.4760000000001</c:v>
                </c:pt>
                <c:pt idx="755">
                  <c:v>1761.4760000000001</c:v>
                </c:pt>
                <c:pt idx="756">
                  <c:v>1761.4760000000001</c:v>
                </c:pt>
                <c:pt idx="757">
                  <c:v>1761.4760000000001</c:v>
                </c:pt>
                <c:pt idx="758">
                  <c:v>1761.4760000000001</c:v>
                </c:pt>
                <c:pt idx="759">
                  <c:v>1759.1859999999999</c:v>
                </c:pt>
                <c:pt idx="760">
                  <c:v>1759.1859999999999</c:v>
                </c:pt>
                <c:pt idx="761">
                  <c:v>1759.1859999999999</c:v>
                </c:pt>
                <c:pt idx="762">
                  <c:v>1759.1859999999999</c:v>
                </c:pt>
                <c:pt idx="763">
                  <c:v>1759.1859999999999</c:v>
                </c:pt>
                <c:pt idx="764">
                  <c:v>1759.4290000000001</c:v>
                </c:pt>
                <c:pt idx="765">
                  <c:v>1759.4290000000001</c:v>
                </c:pt>
                <c:pt idx="766">
                  <c:v>1759.4290000000001</c:v>
                </c:pt>
                <c:pt idx="767">
                  <c:v>1759.4290000000001</c:v>
                </c:pt>
                <c:pt idx="768">
                  <c:v>1759.4290000000001</c:v>
                </c:pt>
                <c:pt idx="769">
                  <c:v>1744.5419999999999</c:v>
                </c:pt>
                <c:pt idx="770">
                  <c:v>1744.5419999999999</c:v>
                </c:pt>
                <c:pt idx="771">
                  <c:v>1744.5419999999999</c:v>
                </c:pt>
                <c:pt idx="772">
                  <c:v>1744.5419999999999</c:v>
                </c:pt>
                <c:pt idx="773">
                  <c:v>1744.5419999999999</c:v>
                </c:pt>
                <c:pt idx="774">
                  <c:v>1842.3519999999999</c:v>
                </c:pt>
                <c:pt idx="775">
                  <c:v>1842.3519999999999</c:v>
                </c:pt>
                <c:pt idx="776">
                  <c:v>1842.3519999999999</c:v>
                </c:pt>
                <c:pt idx="777">
                  <c:v>1842.3519999999999</c:v>
                </c:pt>
                <c:pt idx="778">
                  <c:v>1842.3519999999999</c:v>
                </c:pt>
                <c:pt idx="779">
                  <c:v>1852.463</c:v>
                </c:pt>
                <c:pt idx="780">
                  <c:v>1852.463</c:v>
                </c:pt>
                <c:pt idx="781">
                  <c:v>1852.463</c:v>
                </c:pt>
                <c:pt idx="782">
                  <c:v>1852.463</c:v>
                </c:pt>
                <c:pt idx="783">
                  <c:v>1852.463</c:v>
                </c:pt>
                <c:pt idx="784">
                  <c:v>1904.9349999999999</c:v>
                </c:pt>
                <c:pt idx="785">
                  <c:v>1904.9349999999999</c:v>
                </c:pt>
                <c:pt idx="786">
                  <c:v>1904.9349999999999</c:v>
                </c:pt>
                <c:pt idx="787">
                  <c:v>1904.9349999999999</c:v>
                </c:pt>
                <c:pt idx="788">
                  <c:v>1904.9349999999999</c:v>
                </c:pt>
                <c:pt idx="789">
                  <c:v>1879.59</c:v>
                </c:pt>
                <c:pt idx="790">
                  <c:v>1879.59</c:v>
                </c:pt>
                <c:pt idx="791">
                  <c:v>1879.59</c:v>
                </c:pt>
                <c:pt idx="792">
                  <c:v>1879.59</c:v>
                </c:pt>
                <c:pt idx="793">
                  <c:v>1879.59</c:v>
                </c:pt>
                <c:pt idx="794">
                  <c:v>1870.606</c:v>
                </c:pt>
                <c:pt idx="795">
                  <c:v>1870.606</c:v>
                </c:pt>
                <c:pt idx="796">
                  <c:v>1870.606</c:v>
                </c:pt>
                <c:pt idx="797">
                  <c:v>1870.606</c:v>
                </c:pt>
                <c:pt idx="798">
                  <c:v>1870.606</c:v>
                </c:pt>
                <c:pt idx="799">
                  <c:v>1870.3419999999999</c:v>
                </c:pt>
                <c:pt idx="800">
                  <c:v>1870.3419999999999</c:v>
                </c:pt>
                <c:pt idx="801">
                  <c:v>1870.3419999999999</c:v>
                </c:pt>
                <c:pt idx="802">
                  <c:v>1870.3419999999999</c:v>
                </c:pt>
                <c:pt idx="803">
                  <c:v>1870.3419999999999</c:v>
                </c:pt>
                <c:pt idx="804">
                  <c:v>1877.655</c:v>
                </c:pt>
                <c:pt idx="805">
                  <c:v>1877.655</c:v>
                </c:pt>
                <c:pt idx="806">
                  <c:v>1877.655</c:v>
                </c:pt>
                <c:pt idx="807">
                  <c:v>1877.655</c:v>
                </c:pt>
                <c:pt idx="808">
                  <c:v>1877.655</c:v>
                </c:pt>
                <c:pt idx="809">
                  <c:v>1874.5</c:v>
                </c:pt>
                <c:pt idx="810">
                  <c:v>1874.5</c:v>
                </c:pt>
                <c:pt idx="811">
                  <c:v>1874.5</c:v>
                </c:pt>
                <c:pt idx="812">
                  <c:v>1874.5</c:v>
                </c:pt>
                <c:pt idx="813">
                  <c:v>1874.5</c:v>
                </c:pt>
                <c:pt idx="814">
                  <c:v>1874.6869999999999</c:v>
                </c:pt>
                <c:pt idx="815">
                  <c:v>1874.6869999999999</c:v>
                </c:pt>
                <c:pt idx="816">
                  <c:v>1874.6869999999999</c:v>
                </c:pt>
                <c:pt idx="817">
                  <c:v>1874.6869999999999</c:v>
                </c:pt>
                <c:pt idx="818">
                  <c:v>1874.6869999999999</c:v>
                </c:pt>
                <c:pt idx="819">
                  <c:v>1880.8709999999999</c:v>
                </c:pt>
                <c:pt idx="820">
                  <c:v>1880.8709999999999</c:v>
                </c:pt>
                <c:pt idx="821">
                  <c:v>1880.8709999999999</c:v>
                </c:pt>
                <c:pt idx="822">
                  <c:v>1880.8709999999999</c:v>
                </c:pt>
                <c:pt idx="823">
                  <c:v>1880.8709999999999</c:v>
                </c:pt>
                <c:pt idx="824">
                  <c:v>1889.0170000000001</c:v>
                </c:pt>
                <c:pt idx="825">
                  <c:v>1889.0170000000001</c:v>
                </c:pt>
                <c:pt idx="826">
                  <c:v>1889.0170000000001</c:v>
                </c:pt>
                <c:pt idx="827">
                  <c:v>1889.0170000000001</c:v>
                </c:pt>
                <c:pt idx="828">
                  <c:v>1889.0170000000001</c:v>
                </c:pt>
                <c:pt idx="829">
                  <c:v>1890.3109999999999</c:v>
                </c:pt>
                <c:pt idx="830">
                  <c:v>1890.3109999999999</c:v>
                </c:pt>
                <c:pt idx="831">
                  <c:v>1890.3109999999999</c:v>
                </c:pt>
                <c:pt idx="832">
                  <c:v>1890.3109999999999</c:v>
                </c:pt>
                <c:pt idx="833">
                  <c:v>1890.3109999999999</c:v>
                </c:pt>
                <c:pt idx="834">
                  <c:v>1886.6969999999999</c:v>
                </c:pt>
                <c:pt idx="835">
                  <c:v>1886.6969999999999</c:v>
                </c:pt>
                <c:pt idx="836">
                  <c:v>1886.6969999999999</c:v>
                </c:pt>
                <c:pt idx="837">
                  <c:v>1886.6969999999999</c:v>
                </c:pt>
                <c:pt idx="838">
                  <c:v>1886.6969999999999</c:v>
                </c:pt>
                <c:pt idx="839">
                  <c:v>1889.712</c:v>
                </c:pt>
                <c:pt idx="840">
                  <c:v>1889.712</c:v>
                </c:pt>
                <c:pt idx="841">
                  <c:v>1889.712</c:v>
                </c:pt>
                <c:pt idx="842">
                  <c:v>1889.712</c:v>
                </c:pt>
                <c:pt idx="843">
                  <c:v>1889.712</c:v>
                </c:pt>
                <c:pt idx="844">
                  <c:v>1894.8979999999999</c:v>
                </c:pt>
                <c:pt idx="845">
                  <c:v>1894.8979999999999</c:v>
                </c:pt>
                <c:pt idx="846">
                  <c:v>1894.8979999999999</c:v>
                </c:pt>
                <c:pt idx="847">
                  <c:v>1894.8979999999999</c:v>
                </c:pt>
                <c:pt idx="848">
                  <c:v>1894.8979999999999</c:v>
                </c:pt>
                <c:pt idx="849">
                  <c:v>1942.548</c:v>
                </c:pt>
                <c:pt idx="850">
                  <c:v>1942.548</c:v>
                </c:pt>
                <c:pt idx="851">
                  <c:v>1942.548</c:v>
                </c:pt>
                <c:pt idx="852">
                  <c:v>1942.548</c:v>
                </c:pt>
                <c:pt idx="853">
                  <c:v>1942.548</c:v>
                </c:pt>
                <c:pt idx="854">
                  <c:v>1936.6539999999998</c:v>
                </c:pt>
                <c:pt idx="855">
                  <c:v>1936.6539999999998</c:v>
                </c:pt>
                <c:pt idx="856">
                  <c:v>1936.6539999999998</c:v>
                </c:pt>
                <c:pt idx="857">
                  <c:v>1936.6539999999998</c:v>
                </c:pt>
                <c:pt idx="858">
                  <c:v>1936.6539999999998</c:v>
                </c:pt>
                <c:pt idx="859">
                  <c:v>1939.989</c:v>
                </c:pt>
                <c:pt idx="860">
                  <c:v>1939.989</c:v>
                </c:pt>
                <c:pt idx="861">
                  <c:v>1939.989</c:v>
                </c:pt>
                <c:pt idx="862">
                  <c:v>1939.989</c:v>
                </c:pt>
                <c:pt idx="863">
                  <c:v>1939.989</c:v>
                </c:pt>
                <c:pt idx="864">
                  <c:v>1943.26</c:v>
                </c:pt>
                <c:pt idx="865">
                  <c:v>1943.26</c:v>
                </c:pt>
                <c:pt idx="866">
                  <c:v>1943.26</c:v>
                </c:pt>
                <c:pt idx="867">
                  <c:v>1943.26</c:v>
                </c:pt>
                <c:pt idx="868">
                  <c:v>1943.26</c:v>
                </c:pt>
                <c:pt idx="869">
                  <c:v>1956.819</c:v>
                </c:pt>
                <c:pt idx="870">
                  <c:v>1956.819</c:v>
                </c:pt>
                <c:pt idx="871">
                  <c:v>1956.819</c:v>
                </c:pt>
                <c:pt idx="872">
                  <c:v>1956.819</c:v>
                </c:pt>
                <c:pt idx="873">
                  <c:v>1956.819</c:v>
                </c:pt>
                <c:pt idx="874">
                  <c:v>1983.241</c:v>
                </c:pt>
                <c:pt idx="875">
                  <c:v>1983.241</c:v>
                </c:pt>
                <c:pt idx="876">
                  <c:v>1983.241</c:v>
                </c:pt>
                <c:pt idx="877">
                  <c:v>1983.241</c:v>
                </c:pt>
                <c:pt idx="878">
                  <c:v>1983.241</c:v>
                </c:pt>
                <c:pt idx="879">
                  <c:v>2062.9430000000002</c:v>
                </c:pt>
                <c:pt idx="880">
                  <c:v>2062.9430000000002</c:v>
                </c:pt>
                <c:pt idx="881">
                  <c:v>2062.9430000000002</c:v>
                </c:pt>
                <c:pt idx="882">
                  <c:v>2062.9430000000002</c:v>
                </c:pt>
                <c:pt idx="883">
                  <c:v>2062.9430000000002</c:v>
                </c:pt>
                <c:pt idx="884">
                  <c:v>2069.9679999999998</c:v>
                </c:pt>
                <c:pt idx="885">
                  <c:v>2069.9679999999998</c:v>
                </c:pt>
                <c:pt idx="886">
                  <c:v>2069.9679999999998</c:v>
                </c:pt>
                <c:pt idx="887">
                  <c:v>2069.9679999999998</c:v>
                </c:pt>
                <c:pt idx="888">
                  <c:v>2069.9679999999998</c:v>
                </c:pt>
                <c:pt idx="889">
                  <c:v>2088.4499999999998</c:v>
                </c:pt>
                <c:pt idx="890">
                  <c:v>2088.4499999999998</c:v>
                </c:pt>
                <c:pt idx="891">
                  <c:v>2088.4499999999998</c:v>
                </c:pt>
                <c:pt idx="892">
                  <c:v>2088.4499999999998</c:v>
                </c:pt>
                <c:pt idx="893">
                  <c:v>2088.4499999999998</c:v>
                </c:pt>
                <c:pt idx="894">
                  <c:v>2098.5079999999998</c:v>
                </c:pt>
                <c:pt idx="895">
                  <c:v>2098.5079999999998</c:v>
                </c:pt>
                <c:pt idx="896">
                  <c:v>2098.5079999999998</c:v>
                </c:pt>
                <c:pt idx="897">
                  <c:v>2098.5079999999998</c:v>
                </c:pt>
                <c:pt idx="898">
                  <c:v>2098.5079999999998</c:v>
                </c:pt>
                <c:pt idx="899">
                  <c:v>2107.1259999999997</c:v>
                </c:pt>
                <c:pt idx="900">
                  <c:v>2107.1259999999997</c:v>
                </c:pt>
                <c:pt idx="901">
                  <c:v>2107.1259999999997</c:v>
                </c:pt>
                <c:pt idx="902">
                  <c:v>2107.1259999999997</c:v>
                </c:pt>
                <c:pt idx="903">
                  <c:v>2107.1259999999997</c:v>
                </c:pt>
                <c:pt idx="904">
                  <c:v>2124.7399999999998</c:v>
                </c:pt>
                <c:pt idx="905">
                  <c:v>2124.7399999999998</c:v>
                </c:pt>
                <c:pt idx="906">
                  <c:v>2124.7399999999998</c:v>
                </c:pt>
                <c:pt idx="907">
                  <c:v>2124.7399999999998</c:v>
                </c:pt>
                <c:pt idx="908">
                  <c:v>2124.7399999999998</c:v>
                </c:pt>
                <c:pt idx="909">
                  <c:v>2154.2449999999835</c:v>
                </c:pt>
                <c:pt idx="910">
                  <c:v>2154.2449999999835</c:v>
                </c:pt>
                <c:pt idx="911">
                  <c:v>2154.2449999999835</c:v>
                </c:pt>
                <c:pt idx="912">
                  <c:v>2154.2449999999835</c:v>
                </c:pt>
                <c:pt idx="913">
                  <c:v>2154.2449999999835</c:v>
                </c:pt>
                <c:pt idx="914">
                  <c:v>2049.8110000000174</c:v>
                </c:pt>
                <c:pt idx="915">
                  <c:v>2049.8110000000174</c:v>
                </c:pt>
                <c:pt idx="916">
                  <c:v>2049.8110000000174</c:v>
                </c:pt>
                <c:pt idx="917">
                  <c:v>2049.8110000000174</c:v>
                </c:pt>
                <c:pt idx="918">
                  <c:v>2049.8110000000174</c:v>
                </c:pt>
                <c:pt idx="919">
                  <c:v>2004.7470000000001</c:v>
                </c:pt>
                <c:pt idx="920">
                  <c:v>2004.7470000000001</c:v>
                </c:pt>
                <c:pt idx="921">
                  <c:v>2004.7470000000001</c:v>
                </c:pt>
                <c:pt idx="922">
                  <c:v>2004.7470000000001</c:v>
                </c:pt>
                <c:pt idx="923">
                  <c:v>2004.7470000000001</c:v>
                </c:pt>
                <c:pt idx="924">
                  <c:v>1986.989</c:v>
                </c:pt>
                <c:pt idx="925">
                  <c:v>1986.989</c:v>
                </c:pt>
                <c:pt idx="926">
                  <c:v>1986.989</c:v>
                </c:pt>
                <c:pt idx="927">
                  <c:v>1986.989</c:v>
                </c:pt>
                <c:pt idx="928">
                  <c:v>1986.989</c:v>
                </c:pt>
                <c:pt idx="929">
                  <c:v>1993.6119999999999</c:v>
                </c:pt>
                <c:pt idx="930">
                  <c:v>1993.6119999999999</c:v>
                </c:pt>
                <c:pt idx="931">
                  <c:v>1993.6119999999999</c:v>
                </c:pt>
                <c:pt idx="932">
                  <c:v>1993.6119999999999</c:v>
                </c:pt>
                <c:pt idx="933">
                  <c:v>1993.6119999999999</c:v>
                </c:pt>
                <c:pt idx="934">
                  <c:v>2001.6599999999999</c:v>
                </c:pt>
                <c:pt idx="935">
                  <c:v>2001.6599999999999</c:v>
                </c:pt>
                <c:pt idx="936">
                  <c:v>2001.6599999999999</c:v>
                </c:pt>
                <c:pt idx="937">
                  <c:v>2001.6599999999999</c:v>
                </c:pt>
                <c:pt idx="938">
                  <c:v>2001.6599999999999</c:v>
                </c:pt>
                <c:pt idx="939">
                  <c:v>1964.9060000000011</c:v>
                </c:pt>
                <c:pt idx="940">
                  <c:v>1964.9060000000011</c:v>
                </c:pt>
                <c:pt idx="941">
                  <c:v>1964.9060000000011</c:v>
                </c:pt>
                <c:pt idx="942">
                  <c:v>1964.9060000000011</c:v>
                </c:pt>
                <c:pt idx="943">
                  <c:v>1964.9060000000011</c:v>
                </c:pt>
                <c:pt idx="944">
                  <c:v>1953.086</c:v>
                </c:pt>
                <c:pt idx="945">
                  <c:v>1953.086</c:v>
                </c:pt>
                <c:pt idx="946">
                  <c:v>1953.086</c:v>
                </c:pt>
                <c:pt idx="947">
                  <c:v>1953.086</c:v>
                </c:pt>
                <c:pt idx="948">
                  <c:v>1953.086</c:v>
                </c:pt>
                <c:pt idx="949">
                  <c:v>1956.0639999999999</c:v>
                </c:pt>
                <c:pt idx="950">
                  <c:v>1956.0639999999999</c:v>
                </c:pt>
                <c:pt idx="951">
                  <c:v>1956.0639999999999</c:v>
                </c:pt>
                <c:pt idx="952">
                  <c:v>1956.0639999999999</c:v>
                </c:pt>
                <c:pt idx="953">
                  <c:v>1956.0639999999999</c:v>
                </c:pt>
                <c:pt idx="954">
                  <c:v>1957.9260000000011</c:v>
                </c:pt>
                <c:pt idx="955">
                  <c:v>1957.9260000000011</c:v>
                </c:pt>
                <c:pt idx="956">
                  <c:v>1957.9260000000011</c:v>
                </c:pt>
                <c:pt idx="957">
                  <c:v>1957.9260000000011</c:v>
                </c:pt>
                <c:pt idx="958">
                  <c:v>1957.9260000000011</c:v>
                </c:pt>
                <c:pt idx="959">
                  <c:v>1963.223</c:v>
                </c:pt>
                <c:pt idx="960">
                  <c:v>1963.223</c:v>
                </c:pt>
                <c:pt idx="961">
                  <c:v>1963.223</c:v>
                </c:pt>
                <c:pt idx="962">
                  <c:v>1963.223</c:v>
                </c:pt>
                <c:pt idx="963">
                  <c:v>1963.223</c:v>
                </c:pt>
                <c:pt idx="964">
                  <c:v>1973.2550000000001</c:v>
                </c:pt>
                <c:pt idx="965">
                  <c:v>1973.2550000000001</c:v>
                </c:pt>
                <c:pt idx="966">
                  <c:v>1973.2550000000001</c:v>
                </c:pt>
                <c:pt idx="967">
                  <c:v>1973.2550000000001</c:v>
                </c:pt>
                <c:pt idx="968">
                  <c:v>1973.2550000000001</c:v>
                </c:pt>
                <c:pt idx="969">
                  <c:v>1970.482</c:v>
                </c:pt>
                <c:pt idx="970">
                  <c:v>1970.482</c:v>
                </c:pt>
                <c:pt idx="971">
                  <c:v>1970.482</c:v>
                </c:pt>
                <c:pt idx="972">
                  <c:v>1970.482</c:v>
                </c:pt>
                <c:pt idx="973">
                  <c:v>1970.482</c:v>
                </c:pt>
                <c:pt idx="974">
                  <c:v>1971.356</c:v>
                </c:pt>
                <c:pt idx="975">
                  <c:v>1971.356</c:v>
                </c:pt>
                <c:pt idx="976">
                  <c:v>1971.356</c:v>
                </c:pt>
                <c:pt idx="977">
                  <c:v>1971.356</c:v>
                </c:pt>
                <c:pt idx="978">
                  <c:v>1971.356</c:v>
                </c:pt>
                <c:pt idx="979">
                  <c:v>1865.885</c:v>
                </c:pt>
                <c:pt idx="980">
                  <c:v>1865.885</c:v>
                </c:pt>
                <c:pt idx="981">
                  <c:v>1865.885</c:v>
                </c:pt>
                <c:pt idx="982">
                  <c:v>1865.885</c:v>
                </c:pt>
                <c:pt idx="983">
                  <c:v>1865.885</c:v>
                </c:pt>
                <c:pt idx="984">
                  <c:v>1867.952</c:v>
                </c:pt>
                <c:pt idx="985">
                  <c:v>1867.952</c:v>
                </c:pt>
                <c:pt idx="986">
                  <c:v>1867.952</c:v>
                </c:pt>
                <c:pt idx="987">
                  <c:v>1867.952</c:v>
                </c:pt>
                <c:pt idx="988">
                  <c:v>1867.952</c:v>
                </c:pt>
                <c:pt idx="989">
                  <c:v>1876.9460000000001</c:v>
                </c:pt>
                <c:pt idx="990">
                  <c:v>1876.9460000000001</c:v>
                </c:pt>
                <c:pt idx="991">
                  <c:v>1876.9460000000001</c:v>
                </c:pt>
                <c:pt idx="992">
                  <c:v>1876.9460000000001</c:v>
                </c:pt>
                <c:pt idx="993">
                  <c:v>1876.9460000000001</c:v>
                </c:pt>
                <c:pt idx="994">
                  <c:v>1877.963</c:v>
                </c:pt>
                <c:pt idx="995">
                  <c:v>1877.963</c:v>
                </c:pt>
                <c:pt idx="996">
                  <c:v>1877.963</c:v>
                </c:pt>
                <c:pt idx="997">
                  <c:v>1877.963</c:v>
                </c:pt>
                <c:pt idx="998">
                  <c:v>1877.963</c:v>
                </c:pt>
                <c:pt idx="999">
                  <c:v>1895.6789999999999</c:v>
                </c:pt>
                <c:pt idx="1000">
                  <c:v>1895.6789999999999</c:v>
                </c:pt>
                <c:pt idx="1001">
                  <c:v>1895.6789999999999</c:v>
                </c:pt>
                <c:pt idx="1002">
                  <c:v>1895.6789999999999</c:v>
                </c:pt>
                <c:pt idx="1003">
                  <c:v>1895.6789999999999</c:v>
                </c:pt>
                <c:pt idx="1004">
                  <c:v>1886.3529999999998</c:v>
                </c:pt>
                <c:pt idx="1005">
                  <c:v>1886.3529999999998</c:v>
                </c:pt>
                <c:pt idx="1006">
                  <c:v>1886.3529999999998</c:v>
                </c:pt>
                <c:pt idx="1007">
                  <c:v>1886.3529999999998</c:v>
                </c:pt>
                <c:pt idx="1008">
                  <c:v>1886.3529999999998</c:v>
                </c:pt>
                <c:pt idx="1009">
                  <c:v>1878.979</c:v>
                </c:pt>
                <c:pt idx="1010">
                  <c:v>1878.979</c:v>
                </c:pt>
                <c:pt idx="1011">
                  <c:v>1878.979</c:v>
                </c:pt>
                <c:pt idx="1012">
                  <c:v>1878.979</c:v>
                </c:pt>
                <c:pt idx="1013">
                  <c:v>1878.979</c:v>
                </c:pt>
                <c:pt idx="1014">
                  <c:v>1888.3879999999999</c:v>
                </c:pt>
                <c:pt idx="1015">
                  <c:v>1888.3879999999999</c:v>
                </c:pt>
                <c:pt idx="1016">
                  <c:v>1888.3879999999999</c:v>
                </c:pt>
                <c:pt idx="1017">
                  <c:v>1888.3879999999999</c:v>
                </c:pt>
                <c:pt idx="1018">
                  <c:v>1888.3879999999999</c:v>
                </c:pt>
                <c:pt idx="1019">
                  <c:v>1915.961</c:v>
                </c:pt>
                <c:pt idx="1020">
                  <c:v>1915.961</c:v>
                </c:pt>
                <c:pt idx="1021">
                  <c:v>1915.961</c:v>
                </c:pt>
                <c:pt idx="1022">
                  <c:v>1915.961</c:v>
                </c:pt>
                <c:pt idx="1023">
                  <c:v>1915.961</c:v>
                </c:pt>
                <c:pt idx="1024">
                  <c:v>1924.1299999999999</c:v>
                </c:pt>
                <c:pt idx="1025">
                  <c:v>1924.1299999999999</c:v>
                </c:pt>
                <c:pt idx="1026">
                  <c:v>1924.1299999999999</c:v>
                </c:pt>
                <c:pt idx="1027">
                  <c:v>1924.1299999999999</c:v>
                </c:pt>
                <c:pt idx="1028">
                  <c:v>1924.1299999999999</c:v>
                </c:pt>
                <c:pt idx="1029">
                  <c:v>1951.6609999999998</c:v>
                </c:pt>
                <c:pt idx="1030">
                  <c:v>1951.6609999999998</c:v>
                </c:pt>
                <c:pt idx="1031">
                  <c:v>1951.6609999999998</c:v>
                </c:pt>
                <c:pt idx="1032">
                  <c:v>1951.6609999999998</c:v>
                </c:pt>
                <c:pt idx="1033">
                  <c:v>1951.6609999999998</c:v>
                </c:pt>
                <c:pt idx="1034">
                  <c:v>1945.232</c:v>
                </c:pt>
                <c:pt idx="1035">
                  <c:v>1945.232</c:v>
                </c:pt>
                <c:pt idx="1036">
                  <c:v>1945.232</c:v>
                </c:pt>
                <c:pt idx="1037">
                  <c:v>1945.232</c:v>
                </c:pt>
                <c:pt idx="1038">
                  <c:v>1945.232</c:v>
                </c:pt>
                <c:pt idx="1039">
                  <c:v>1926.1539999999998</c:v>
                </c:pt>
                <c:pt idx="1040">
                  <c:v>1926.1539999999998</c:v>
                </c:pt>
                <c:pt idx="1041">
                  <c:v>1926.1539999999998</c:v>
                </c:pt>
                <c:pt idx="1042">
                  <c:v>1926.1539999999998</c:v>
                </c:pt>
                <c:pt idx="1043">
                  <c:v>1926.1539999999998</c:v>
                </c:pt>
                <c:pt idx="1044">
                  <c:v>2004.432</c:v>
                </c:pt>
                <c:pt idx="1045">
                  <c:v>2004.432</c:v>
                </c:pt>
                <c:pt idx="1046">
                  <c:v>2004.432</c:v>
                </c:pt>
                <c:pt idx="1047">
                  <c:v>2004.432</c:v>
                </c:pt>
                <c:pt idx="1048">
                  <c:v>2004.432</c:v>
                </c:pt>
                <c:pt idx="1049">
                  <c:v>1965.895</c:v>
                </c:pt>
                <c:pt idx="1050">
                  <c:v>1965.895</c:v>
                </c:pt>
                <c:pt idx="1051">
                  <c:v>1965.895</c:v>
                </c:pt>
                <c:pt idx="1052">
                  <c:v>1965.895</c:v>
                </c:pt>
                <c:pt idx="1053">
                  <c:v>1965.895</c:v>
                </c:pt>
                <c:pt idx="1054">
                  <c:v>1957.146</c:v>
                </c:pt>
                <c:pt idx="1055">
                  <c:v>1957.146</c:v>
                </c:pt>
                <c:pt idx="1056">
                  <c:v>1957.146</c:v>
                </c:pt>
                <c:pt idx="1057">
                  <c:v>1957.146</c:v>
                </c:pt>
                <c:pt idx="1058">
                  <c:v>1957.146</c:v>
                </c:pt>
                <c:pt idx="1059">
                  <c:v>1961.1219999999998</c:v>
                </c:pt>
                <c:pt idx="1060">
                  <c:v>1961.1219999999998</c:v>
                </c:pt>
                <c:pt idx="1061">
                  <c:v>1961.1219999999998</c:v>
                </c:pt>
                <c:pt idx="1062">
                  <c:v>1961.1219999999998</c:v>
                </c:pt>
                <c:pt idx="1063">
                  <c:v>1961.1219999999998</c:v>
                </c:pt>
                <c:pt idx="1064">
                  <c:v>1965.568</c:v>
                </c:pt>
                <c:pt idx="1065">
                  <c:v>1965.568</c:v>
                </c:pt>
                <c:pt idx="1066">
                  <c:v>1965.568</c:v>
                </c:pt>
                <c:pt idx="1067">
                  <c:v>1965.568</c:v>
                </c:pt>
                <c:pt idx="1068">
                  <c:v>1965.568</c:v>
                </c:pt>
                <c:pt idx="1069">
                  <c:v>2015.5989999999999</c:v>
                </c:pt>
                <c:pt idx="1070">
                  <c:v>2015.5989999999999</c:v>
                </c:pt>
                <c:pt idx="1071">
                  <c:v>2015.5989999999999</c:v>
                </c:pt>
                <c:pt idx="1072">
                  <c:v>2015.5989999999999</c:v>
                </c:pt>
                <c:pt idx="1073">
                  <c:v>2015.5989999999999</c:v>
                </c:pt>
                <c:pt idx="1074">
                  <c:v>1956.1429999999998</c:v>
                </c:pt>
                <c:pt idx="1075">
                  <c:v>1956.1429999999998</c:v>
                </c:pt>
                <c:pt idx="1076">
                  <c:v>1956.1429999999998</c:v>
                </c:pt>
                <c:pt idx="1077">
                  <c:v>1956.1429999999998</c:v>
                </c:pt>
                <c:pt idx="1078">
                  <c:v>1956.1429999999998</c:v>
                </c:pt>
                <c:pt idx="1079">
                  <c:v>1958.491</c:v>
                </c:pt>
                <c:pt idx="1080">
                  <c:v>1958.491</c:v>
                </c:pt>
                <c:pt idx="1081">
                  <c:v>1958.491</c:v>
                </c:pt>
                <c:pt idx="1082">
                  <c:v>1958.491</c:v>
                </c:pt>
                <c:pt idx="1083">
                  <c:v>1958.491</c:v>
                </c:pt>
                <c:pt idx="1084">
                  <c:v>1952.278</c:v>
                </c:pt>
                <c:pt idx="1085">
                  <c:v>1952.278</c:v>
                </c:pt>
                <c:pt idx="1086">
                  <c:v>1952.278</c:v>
                </c:pt>
                <c:pt idx="1087">
                  <c:v>1952.278</c:v>
                </c:pt>
                <c:pt idx="1088">
                  <c:v>1952.278</c:v>
                </c:pt>
                <c:pt idx="1089">
                  <c:v>1939.2190000000001</c:v>
                </c:pt>
                <c:pt idx="1090">
                  <c:v>1939.2190000000001</c:v>
                </c:pt>
                <c:pt idx="1091">
                  <c:v>1939.2190000000001</c:v>
                </c:pt>
                <c:pt idx="1092">
                  <c:v>1939.2190000000001</c:v>
                </c:pt>
                <c:pt idx="1093">
                  <c:v>1939.2190000000001</c:v>
                </c:pt>
                <c:pt idx="1094">
                  <c:v>1953.018</c:v>
                </c:pt>
                <c:pt idx="1095">
                  <c:v>1953.018</c:v>
                </c:pt>
                <c:pt idx="1096">
                  <c:v>1953.018</c:v>
                </c:pt>
                <c:pt idx="1097">
                  <c:v>1953.018</c:v>
                </c:pt>
                <c:pt idx="1098">
                  <c:v>1953.018</c:v>
                </c:pt>
                <c:pt idx="1099">
                  <c:v>1940.3779999999999</c:v>
                </c:pt>
                <c:pt idx="1100">
                  <c:v>1940.3779999999999</c:v>
                </c:pt>
                <c:pt idx="1101">
                  <c:v>1940.3779999999999</c:v>
                </c:pt>
                <c:pt idx="1102">
                  <c:v>1940.3779999999999</c:v>
                </c:pt>
                <c:pt idx="1103">
                  <c:v>1940.3779999999999</c:v>
                </c:pt>
                <c:pt idx="1104">
                  <c:v>1928.0550000000001</c:v>
                </c:pt>
                <c:pt idx="1105">
                  <c:v>1928.0550000000001</c:v>
                </c:pt>
                <c:pt idx="1106">
                  <c:v>1928.0550000000001</c:v>
                </c:pt>
                <c:pt idx="1107">
                  <c:v>1928.0550000000001</c:v>
                </c:pt>
                <c:pt idx="1108">
                  <c:v>1928.0550000000001</c:v>
                </c:pt>
                <c:pt idx="1109">
                  <c:v>1888.4960000000001</c:v>
                </c:pt>
                <c:pt idx="1110">
                  <c:v>1888.4960000000001</c:v>
                </c:pt>
                <c:pt idx="1111">
                  <c:v>1888.4960000000001</c:v>
                </c:pt>
                <c:pt idx="1112">
                  <c:v>1888.4960000000001</c:v>
                </c:pt>
                <c:pt idx="1113">
                  <c:v>1888.4960000000001</c:v>
                </c:pt>
                <c:pt idx="1114">
                  <c:v>1873.1109999999999</c:v>
                </c:pt>
                <c:pt idx="1115">
                  <c:v>1873.1109999999999</c:v>
                </c:pt>
                <c:pt idx="1116">
                  <c:v>1873.1109999999999</c:v>
                </c:pt>
                <c:pt idx="1117">
                  <c:v>1873.1109999999999</c:v>
                </c:pt>
                <c:pt idx="1118">
                  <c:v>1873.1109999999999</c:v>
                </c:pt>
                <c:pt idx="1119">
                  <c:v>1885.0170000000001</c:v>
                </c:pt>
                <c:pt idx="1120">
                  <c:v>1885.0170000000001</c:v>
                </c:pt>
                <c:pt idx="1121">
                  <c:v>1885.0170000000001</c:v>
                </c:pt>
                <c:pt idx="1122">
                  <c:v>1885.0170000000001</c:v>
                </c:pt>
                <c:pt idx="1123">
                  <c:v>1885.0170000000001</c:v>
                </c:pt>
                <c:pt idx="1124">
                  <c:v>1887.8819999999998</c:v>
                </c:pt>
                <c:pt idx="1125">
                  <c:v>1887.8819999999998</c:v>
                </c:pt>
                <c:pt idx="1126">
                  <c:v>1887.8819999999998</c:v>
                </c:pt>
                <c:pt idx="1127">
                  <c:v>1887.8819999999998</c:v>
                </c:pt>
                <c:pt idx="1128">
                  <c:v>1887.8819999999998</c:v>
                </c:pt>
                <c:pt idx="1129">
                  <c:v>1894.1009999999999</c:v>
                </c:pt>
                <c:pt idx="1130">
                  <c:v>1894.1009999999999</c:v>
                </c:pt>
                <c:pt idx="1131">
                  <c:v>1894.1009999999999</c:v>
                </c:pt>
                <c:pt idx="1132">
                  <c:v>1894.1009999999999</c:v>
                </c:pt>
                <c:pt idx="1133">
                  <c:v>1894.1009999999999</c:v>
                </c:pt>
                <c:pt idx="1134">
                  <c:v>1901.85</c:v>
                </c:pt>
                <c:pt idx="1135">
                  <c:v>1901.85</c:v>
                </c:pt>
                <c:pt idx="1136">
                  <c:v>1901.85</c:v>
                </c:pt>
                <c:pt idx="1137">
                  <c:v>1901.85</c:v>
                </c:pt>
                <c:pt idx="1138">
                  <c:v>1901.85</c:v>
                </c:pt>
                <c:pt idx="1139">
                  <c:v>1898.665</c:v>
                </c:pt>
                <c:pt idx="1140">
                  <c:v>1898.665</c:v>
                </c:pt>
                <c:pt idx="1141">
                  <c:v>1898.665</c:v>
                </c:pt>
                <c:pt idx="1142">
                  <c:v>1898.665</c:v>
                </c:pt>
                <c:pt idx="1143">
                  <c:v>1898.665</c:v>
                </c:pt>
                <c:pt idx="1144">
                  <c:v>1895.87</c:v>
                </c:pt>
                <c:pt idx="1145">
                  <c:v>1895.87</c:v>
                </c:pt>
                <c:pt idx="1146">
                  <c:v>1895.87</c:v>
                </c:pt>
                <c:pt idx="1147">
                  <c:v>1895.87</c:v>
                </c:pt>
                <c:pt idx="1148">
                  <c:v>1895.87</c:v>
                </c:pt>
                <c:pt idx="1149">
                  <c:v>1900.61</c:v>
                </c:pt>
                <c:pt idx="1150">
                  <c:v>1900.61</c:v>
                </c:pt>
                <c:pt idx="1151">
                  <c:v>1900.61</c:v>
                </c:pt>
                <c:pt idx="1152">
                  <c:v>1900.61</c:v>
                </c:pt>
                <c:pt idx="1153">
                  <c:v>1900.61</c:v>
                </c:pt>
                <c:pt idx="1154">
                  <c:v>1898.989</c:v>
                </c:pt>
                <c:pt idx="1155">
                  <c:v>1898.989</c:v>
                </c:pt>
                <c:pt idx="1156">
                  <c:v>1898.989</c:v>
                </c:pt>
                <c:pt idx="1157">
                  <c:v>1898.989</c:v>
                </c:pt>
                <c:pt idx="1158">
                  <c:v>1898.989</c:v>
                </c:pt>
                <c:pt idx="1159">
                  <c:v>1892.579</c:v>
                </c:pt>
                <c:pt idx="1160">
                  <c:v>1892.579</c:v>
                </c:pt>
                <c:pt idx="1161">
                  <c:v>1892.579</c:v>
                </c:pt>
                <c:pt idx="1162">
                  <c:v>1892.579</c:v>
                </c:pt>
                <c:pt idx="1163">
                  <c:v>1892.579</c:v>
                </c:pt>
                <c:pt idx="1164">
                  <c:v>1914.538</c:v>
                </c:pt>
                <c:pt idx="1165">
                  <c:v>1914.538</c:v>
                </c:pt>
                <c:pt idx="1166">
                  <c:v>1914.538</c:v>
                </c:pt>
                <c:pt idx="1167">
                  <c:v>1914.538</c:v>
                </c:pt>
                <c:pt idx="1168">
                  <c:v>1914.538</c:v>
                </c:pt>
                <c:pt idx="1169">
                  <c:v>1972.1739999999998</c:v>
                </c:pt>
                <c:pt idx="1170">
                  <c:v>1972.1739999999998</c:v>
                </c:pt>
                <c:pt idx="1171">
                  <c:v>1972.1739999999998</c:v>
                </c:pt>
                <c:pt idx="1172">
                  <c:v>1972.1739999999998</c:v>
                </c:pt>
                <c:pt idx="1173">
                  <c:v>1972.1739999999998</c:v>
                </c:pt>
                <c:pt idx="1174">
                  <c:v>1944.5829999999999</c:v>
                </c:pt>
                <c:pt idx="1175">
                  <c:v>1944.5829999999999</c:v>
                </c:pt>
                <c:pt idx="1176">
                  <c:v>1944.5829999999999</c:v>
                </c:pt>
                <c:pt idx="1177">
                  <c:v>1944.5829999999999</c:v>
                </c:pt>
                <c:pt idx="1178">
                  <c:v>1944.5829999999999</c:v>
                </c:pt>
                <c:pt idx="1179">
                  <c:v>1919.501</c:v>
                </c:pt>
                <c:pt idx="1180">
                  <c:v>1919.501</c:v>
                </c:pt>
                <c:pt idx="1181">
                  <c:v>1919.501</c:v>
                </c:pt>
                <c:pt idx="1182">
                  <c:v>1919.501</c:v>
                </c:pt>
                <c:pt idx="1183">
                  <c:v>1919.501</c:v>
                </c:pt>
                <c:pt idx="1184">
                  <c:v>1957.1939999999918</c:v>
                </c:pt>
                <c:pt idx="1185">
                  <c:v>1957.1939999999918</c:v>
                </c:pt>
                <c:pt idx="1186">
                  <c:v>1957.1939999999918</c:v>
                </c:pt>
                <c:pt idx="1187">
                  <c:v>1957.1939999999918</c:v>
                </c:pt>
                <c:pt idx="1188">
                  <c:v>1957.1939999999918</c:v>
                </c:pt>
                <c:pt idx="1189">
                  <c:v>2006.0609999999999</c:v>
                </c:pt>
                <c:pt idx="1190">
                  <c:v>2006.0609999999999</c:v>
                </c:pt>
                <c:pt idx="1191">
                  <c:v>2006.0609999999999</c:v>
                </c:pt>
                <c:pt idx="1192">
                  <c:v>2006.0609999999999</c:v>
                </c:pt>
                <c:pt idx="1193">
                  <c:v>2006.0609999999999</c:v>
                </c:pt>
                <c:pt idx="1194">
                  <c:v>2000.471</c:v>
                </c:pt>
                <c:pt idx="1195">
                  <c:v>2000.471</c:v>
                </c:pt>
                <c:pt idx="1196">
                  <c:v>2000.471</c:v>
                </c:pt>
                <c:pt idx="1197">
                  <c:v>2000.471</c:v>
                </c:pt>
                <c:pt idx="1198">
                  <c:v>2000.471</c:v>
                </c:pt>
                <c:pt idx="1199">
                  <c:v>2004.29</c:v>
                </c:pt>
                <c:pt idx="1200">
                  <c:v>2004.29</c:v>
                </c:pt>
                <c:pt idx="1201">
                  <c:v>2004.29</c:v>
                </c:pt>
                <c:pt idx="1202">
                  <c:v>2004.29</c:v>
                </c:pt>
                <c:pt idx="1203">
                  <c:v>2004.29</c:v>
                </c:pt>
                <c:pt idx="1204">
                  <c:v>2073.0259999999998</c:v>
                </c:pt>
                <c:pt idx="1205">
                  <c:v>2073.0259999999998</c:v>
                </c:pt>
                <c:pt idx="1206">
                  <c:v>2073.0259999999998</c:v>
                </c:pt>
                <c:pt idx="1207">
                  <c:v>2073.0259999999998</c:v>
                </c:pt>
                <c:pt idx="1208">
                  <c:v>2073.0259999999998</c:v>
                </c:pt>
                <c:pt idx="1209">
                  <c:v>2076.646999999984</c:v>
                </c:pt>
                <c:pt idx="1210">
                  <c:v>2076.646999999984</c:v>
                </c:pt>
                <c:pt idx="1211">
                  <c:v>2076.646999999984</c:v>
                </c:pt>
                <c:pt idx="1212">
                  <c:v>2076.646999999984</c:v>
                </c:pt>
                <c:pt idx="1213">
                  <c:v>2076.646999999984</c:v>
                </c:pt>
                <c:pt idx="1214">
                  <c:v>2071.6329999999998</c:v>
                </c:pt>
                <c:pt idx="1215">
                  <c:v>2071.6329999999998</c:v>
                </c:pt>
                <c:pt idx="1216">
                  <c:v>2071.6329999999998</c:v>
                </c:pt>
                <c:pt idx="1217">
                  <c:v>2071.6329999999998</c:v>
                </c:pt>
                <c:pt idx="1218">
                  <c:v>2071.6329999999998</c:v>
                </c:pt>
                <c:pt idx="1219">
                  <c:v>2073.1219999999998</c:v>
                </c:pt>
                <c:pt idx="1220">
                  <c:v>2073.1219999999998</c:v>
                </c:pt>
                <c:pt idx="1221">
                  <c:v>2073.1219999999998</c:v>
                </c:pt>
                <c:pt idx="1222">
                  <c:v>2073.1219999999998</c:v>
                </c:pt>
                <c:pt idx="1223">
                  <c:v>2073.1219999999998</c:v>
                </c:pt>
                <c:pt idx="1224">
                  <c:v>2086.364</c:v>
                </c:pt>
                <c:pt idx="1225">
                  <c:v>2086.364</c:v>
                </c:pt>
                <c:pt idx="1226">
                  <c:v>2086.364</c:v>
                </c:pt>
                <c:pt idx="1227">
                  <c:v>2086.364</c:v>
                </c:pt>
                <c:pt idx="1228">
                  <c:v>2086.364</c:v>
                </c:pt>
                <c:pt idx="1229">
                  <c:v>2134.721</c:v>
                </c:pt>
                <c:pt idx="1230">
                  <c:v>2134.721</c:v>
                </c:pt>
                <c:pt idx="1231">
                  <c:v>2134.721</c:v>
                </c:pt>
                <c:pt idx="1232">
                  <c:v>2134.721</c:v>
                </c:pt>
                <c:pt idx="1233">
                  <c:v>2134.721</c:v>
                </c:pt>
                <c:pt idx="1234">
                  <c:v>2180.0749999999998</c:v>
                </c:pt>
                <c:pt idx="1235">
                  <c:v>2180.0749999999998</c:v>
                </c:pt>
                <c:pt idx="1236">
                  <c:v>2180.0749999999998</c:v>
                </c:pt>
                <c:pt idx="1237">
                  <c:v>2180.0749999999998</c:v>
                </c:pt>
                <c:pt idx="1238">
                  <c:v>2180.0749999999998</c:v>
                </c:pt>
                <c:pt idx="1239">
                  <c:v>2288.5709999999999</c:v>
                </c:pt>
                <c:pt idx="1240">
                  <c:v>2288.5709999999999</c:v>
                </c:pt>
                <c:pt idx="1241">
                  <c:v>2288.5709999999999</c:v>
                </c:pt>
                <c:pt idx="1242">
                  <c:v>2288.5709999999999</c:v>
                </c:pt>
                <c:pt idx="1243">
                  <c:v>2288.5709999999999</c:v>
                </c:pt>
                <c:pt idx="1244">
                  <c:v>2295.7269999999826</c:v>
                </c:pt>
                <c:pt idx="1245">
                  <c:v>2295.7269999999826</c:v>
                </c:pt>
                <c:pt idx="1246">
                  <c:v>2295.7269999999826</c:v>
                </c:pt>
                <c:pt idx="1247">
                  <c:v>2295.7269999999826</c:v>
                </c:pt>
                <c:pt idx="1248">
                  <c:v>2295.7269999999826</c:v>
                </c:pt>
                <c:pt idx="1249">
                  <c:v>2310.8570000000022</c:v>
                </c:pt>
                <c:pt idx="1250">
                  <c:v>2310.8570000000022</c:v>
                </c:pt>
                <c:pt idx="1251">
                  <c:v>2310.8570000000022</c:v>
                </c:pt>
                <c:pt idx="1252">
                  <c:v>2310.8570000000022</c:v>
                </c:pt>
                <c:pt idx="1253">
                  <c:v>2310.8570000000022</c:v>
                </c:pt>
                <c:pt idx="1254">
                  <c:v>2313.1750000000002</c:v>
                </c:pt>
                <c:pt idx="1255">
                  <c:v>2313.1750000000002</c:v>
                </c:pt>
                <c:pt idx="1256">
                  <c:v>2313.1750000000002</c:v>
                </c:pt>
                <c:pt idx="1257">
                  <c:v>2313.1750000000002</c:v>
                </c:pt>
                <c:pt idx="1258">
                  <c:v>2313.1750000000002</c:v>
                </c:pt>
                <c:pt idx="1259">
                  <c:v>2333.373000000016</c:v>
                </c:pt>
                <c:pt idx="1260">
                  <c:v>2333.373000000016</c:v>
                </c:pt>
                <c:pt idx="1261">
                  <c:v>2333.373000000016</c:v>
                </c:pt>
                <c:pt idx="1262">
                  <c:v>2333.373000000016</c:v>
                </c:pt>
                <c:pt idx="1263">
                  <c:v>2333.373000000016</c:v>
                </c:pt>
                <c:pt idx="1264">
                  <c:v>2328.5529999999999</c:v>
                </c:pt>
                <c:pt idx="1265">
                  <c:v>2328.5529999999999</c:v>
                </c:pt>
                <c:pt idx="1266">
                  <c:v>2328.5529999999999</c:v>
                </c:pt>
                <c:pt idx="1267">
                  <c:v>2328.5529999999999</c:v>
                </c:pt>
                <c:pt idx="1268">
                  <c:v>2328.5529999999999</c:v>
                </c:pt>
                <c:pt idx="1269">
                  <c:v>2343.547</c:v>
                </c:pt>
                <c:pt idx="1270">
                  <c:v>2343.547</c:v>
                </c:pt>
                <c:pt idx="1271">
                  <c:v>2343.547</c:v>
                </c:pt>
                <c:pt idx="1272">
                  <c:v>2343.547</c:v>
                </c:pt>
                <c:pt idx="1273">
                  <c:v>2343.547</c:v>
                </c:pt>
                <c:pt idx="1274">
                  <c:v>2393.3500000000022</c:v>
                </c:pt>
                <c:pt idx="1275">
                  <c:v>2393.3500000000022</c:v>
                </c:pt>
                <c:pt idx="1276">
                  <c:v>2393.3500000000022</c:v>
                </c:pt>
                <c:pt idx="1277">
                  <c:v>2393.3500000000022</c:v>
                </c:pt>
                <c:pt idx="1278">
                  <c:v>2393.3500000000022</c:v>
                </c:pt>
                <c:pt idx="1279">
                  <c:v>2419.5479999999998</c:v>
                </c:pt>
                <c:pt idx="1280">
                  <c:v>2419.5479999999998</c:v>
                </c:pt>
                <c:pt idx="1281">
                  <c:v>2419.5479999999998</c:v>
                </c:pt>
                <c:pt idx="1282">
                  <c:v>2419.5479999999998</c:v>
                </c:pt>
                <c:pt idx="1283">
                  <c:v>2419.5479999999998</c:v>
                </c:pt>
                <c:pt idx="1284">
                  <c:v>2435.6879999999987</c:v>
                </c:pt>
                <c:pt idx="1285">
                  <c:v>2435.6879999999987</c:v>
                </c:pt>
                <c:pt idx="1286">
                  <c:v>2435.6879999999987</c:v>
                </c:pt>
                <c:pt idx="1287">
                  <c:v>2435.6879999999987</c:v>
                </c:pt>
                <c:pt idx="1288">
                  <c:v>2435.6879999999987</c:v>
                </c:pt>
                <c:pt idx="1289">
                  <c:v>2460.8130000000169</c:v>
                </c:pt>
                <c:pt idx="1290">
                  <c:v>2460.8130000000169</c:v>
                </c:pt>
                <c:pt idx="1291">
                  <c:v>2460.8130000000169</c:v>
                </c:pt>
                <c:pt idx="1292">
                  <c:v>2460.8130000000169</c:v>
                </c:pt>
                <c:pt idx="1293">
                  <c:v>2460.8130000000169</c:v>
                </c:pt>
                <c:pt idx="1294">
                  <c:v>2493.806</c:v>
                </c:pt>
                <c:pt idx="1295">
                  <c:v>2493.806</c:v>
                </c:pt>
                <c:pt idx="1296">
                  <c:v>2493.806</c:v>
                </c:pt>
                <c:pt idx="1297">
                  <c:v>2493.806</c:v>
                </c:pt>
                <c:pt idx="1298">
                  <c:v>2493.806</c:v>
                </c:pt>
                <c:pt idx="1299">
                  <c:v>2733.2350000000001</c:v>
                </c:pt>
                <c:pt idx="1300">
                  <c:v>2733.2350000000001</c:v>
                </c:pt>
                <c:pt idx="1301">
                  <c:v>2733.2350000000001</c:v>
                </c:pt>
                <c:pt idx="1302">
                  <c:v>2733.2350000000001</c:v>
                </c:pt>
                <c:pt idx="1303">
                  <c:v>2733.2350000000001</c:v>
                </c:pt>
                <c:pt idx="1304">
                  <c:v>2735.6279999999997</c:v>
                </c:pt>
                <c:pt idx="1305">
                  <c:v>2735.6279999999997</c:v>
                </c:pt>
                <c:pt idx="1306">
                  <c:v>2735.6279999999997</c:v>
                </c:pt>
                <c:pt idx="1307">
                  <c:v>2735.6279999999997</c:v>
                </c:pt>
                <c:pt idx="1308">
                  <c:v>2735.6279999999997</c:v>
                </c:pt>
                <c:pt idx="1309">
                  <c:v>2687.871000000016</c:v>
                </c:pt>
                <c:pt idx="1310">
                  <c:v>2687.871000000016</c:v>
                </c:pt>
                <c:pt idx="1311">
                  <c:v>2687.871000000016</c:v>
                </c:pt>
                <c:pt idx="1312">
                  <c:v>2687.871000000016</c:v>
                </c:pt>
                <c:pt idx="1313">
                  <c:v>2687.871000000016</c:v>
                </c:pt>
                <c:pt idx="1314">
                  <c:v>2676.9870000000001</c:v>
                </c:pt>
                <c:pt idx="1315">
                  <c:v>2676.9870000000001</c:v>
                </c:pt>
                <c:pt idx="1316">
                  <c:v>2676.9870000000001</c:v>
                </c:pt>
                <c:pt idx="1317">
                  <c:v>2676.9870000000001</c:v>
                </c:pt>
                <c:pt idx="1318">
                  <c:v>2676.9870000000001</c:v>
                </c:pt>
                <c:pt idx="1319">
                  <c:v>2706.1970000000001</c:v>
                </c:pt>
                <c:pt idx="1320">
                  <c:v>2706.1970000000001</c:v>
                </c:pt>
                <c:pt idx="1321">
                  <c:v>2706.1970000000001</c:v>
                </c:pt>
                <c:pt idx="1322">
                  <c:v>2706.1970000000001</c:v>
                </c:pt>
                <c:pt idx="1323">
                  <c:v>2706.1970000000001</c:v>
                </c:pt>
                <c:pt idx="1324">
                  <c:v>2682.576</c:v>
                </c:pt>
                <c:pt idx="1325">
                  <c:v>2682.576</c:v>
                </c:pt>
                <c:pt idx="1326">
                  <c:v>2682.576</c:v>
                </c:pt>
                <c:pt idx="1327">
                  <c:v>2682.576</c:v>
                </c:pt>
                <c:pt idx="1328">
                  <c:v>2682.576</c:v>
                </c:pt>
                <c:pt idx="1329">
                  <c:v>2662.1259999999997</c:v>
                </c:pt>
                <c:pt idx="1330">
                  <c:v>2662.1259999999997</c:v>
                </c:pt>
                <c:pt idx="1331">
                  <c:v>2662.1259999999997</c:v>
                </c:pt>
                <c:pt idx="1332">
                  <c:v>2662.1259999999997</c:v>
                </c:pt>
                <c:pt idx="1333">
                  <c:v>2662.1259999999997</c:v>
                </c:pt>
                <c:pt idx="1334">
                  <c:v>2655.7839999999997</c:v>
                </c:pt>
                <c:pt idx="1335">
                  <c:v>2655.7839999999997</c:v>
                </c:pt>
                <c:pt idx="1336">
                  <c:v>2655.7839999999997</c:v>
                </c:pt>
                <c:pt idx="1337">
                  <c:v>2655.7839999999997</c:v>
                </c:pt>
                <c:pt idx="1338">
                  <c:v>2655.7839999999997</c:v>
                </c:pt>
                <c:pt idx="1339">
                  <c:v>2663.261</c:v>
                </c:pt>
                <c:pt idx="1340">
                  <c:v>2663.261</c:v>
                </c:pt>
                <c:pt idx="1341">
                  <c:v>2663.261</c:v>
                </c:pt>
                <c:pt idx="1342">
                  <c:v>2663.261</c:v>
                </c:pt>
                <c:pt idx="1343">
                  <c:v>2663.261</c:v>
                </c:pt>
                <c:pt idx="1344">
                  <c:v>2692.598</c:v>
                </c:pt>
                <c:pt idx="1345">
                  <c:v>2692.598</c:v>
                </c:pt>
                <c:pt idx="1346">
                  <c:v>2692.598</c:v>
                </c:pt>
                <c:pt idx="1347">
                  <c:v>2692.598</c:v>
                </c:pt>
                <c:pt idx="1348">
                  <c:v>2692.598</c:v>
                </c:pt>
                <c:pt idx="1349">
                  <c:v>3023.1590000000001</c:v>
                </c:pt>
                <c:pt idx="1350">
                  <c:v>3023.1590000000001</c:v>
                </c:pt>
                <c:pt idx="1351">
                  <c:v>3023.1590000000001</c:v>
                </c:pt>
                <c:pt idx="1352">
                  <c:v>3023.1590000000001</c:v>
                </c:pt>
                <c:pt idx="1353">
                  <c:v>3023.1590000000001</c:v>
                </c:pt>
                <c:pt idx="1354">
                  <c:v>3005.7819999999997</c:v>
                </c:pt>
                <c:pt idx="1355">
                  <c:v>3005.7819999999997</c:v>
                </c:pt>
                <c:pt idx="1356">
                  <c:v>3005.7819999999997</c:v>
                </c:pt>
                <c:pt idx="1357">
                  <c:v>3005.7819999999997</c:v>
                </c:pt>
                <c:pt idx="1358">
                  <c:v>3005.7819999999997</c:v>
                </c:pt>
                <c:pt idx="1359">
                  <c:v>2986.2939999999999</c:v>
                </c:pt>
                <c:pt idx="1360">
                  <c:v>2986.2939999999999</c:v>
                </c:pt>
                <c:pt idx="1361">
                  <c:v>2986.2939999999999</c:v>
                </c:pt>
                <c:pt idx="1362">
                  <c:v>2986.2939999999999</c:v>
                </c:pt>
                <c:pt idx="1363">
                  <c:v>2986.2939999999999</c:v>
                </c:pt>
                <c:pt idx="1364">
                  <c:v>2982.8490000000002</c:v>
                </c:pt>
                <c:pt idx="1365">
                  <c:v>2982.8490000000002</c:v>
                </c:pt>
                <c:pt idx="1366">
                  <c:v>2982.8490000000002</c:v>
                </c:pt>
                <c:pt idx="1367">
                  <c:v>2982.8490000000002</c:v>
                </c:pt>
                <c:pt idx="1368">
                  <c:v>2982.8490000000002</c:v>
                </c:pt>
                <c:pt idx="1369">
                  <c:v>2964.4270000000001</c:v>
                </c:pt>
                <c:pt idx="1370">
                  <c:v>2964.4270000000001</c:v>
                </c:pt>
                <c:pt idx="1371">
                  <c:v>2964.4270000000001</c:v>
                </c:pt>
                <c:pt idx="1372">
                  <c:v>2964.4270000000001</c:v>
                </c:pt>
                <c:pt idx="1373">
                  <c:v>2964.4270000000001</c:v>
                </c:pt>
                <c:pt idx="1374">
                  <c:v>2965.333000000016</c:v>
                </c:pt>
                <c:pt idx="1375">
                  <c:v>2965.333000000016</c:v>
                </c:pt>
                <c:pt idx="1376">
                  <c:v>2965.333000000016</c:v>
                </c:pt>
                <c:pt idx="1377">
                  <c:v>2965.333000000016</c:v>
                </c:pt>
                <c:pt idx="1378">
                  <c:v>2965.333000000016</c:v>
                </c:pt>
                <c:pt idx="1379">
                  <c:v>2974.8589999999999</c:v>
                </c:pt>
                <c:pt idx="1380">
                  <c:v>2974.8589999999999</c:v>
                </c:pt>
                <c:pt idx="1381">
                  <c:v>2974.8589999999999</c:v>
                </c:pt>
                <c:pt idx="1382">
                  <c:v>2974.8589999999999</c:v>
                </c:pt>
                <c:pt idx="1383">
                  <c:v>2974.8589999999999</c:v>
                </c:pt>
                <c:pt idx="1384">
                  <c:v>2967.108999999984</c:v>
                </c:pt>
                <c:pt idx="1385">
                  <c:v>2967.108999999984</c:v>
                </c:pt>
                <c:pt idx="1386">
                  <c:v>2967.108999999984</c:v>
                </c:pt>
                <c:pt idx="1387">
                  <c:v>2967.108999999984</c:v>
                </c:pt>
                <c:pt idx="1388">
                  <c:v>2967.108999999984</c:v>
                </c:pt>
                <c:pt idx="1389">
                  <c:v>2962.1030000000001</c:v>
                </c:pt>
                <c:pt idx="1390">
                  <c:v>2962.1030000000001</c:v>
                </c:pt>
                <c:pt idx="1391">
                  <c:v>2962.1030000000001</c:v>
                </c:pt>
                <c:pt idx="1392">
                  <c:v>2962.1030000000001</c:v>
                </c:pt>
                <c:pt idx="1393">
                  <c:v>2962.1030000000001</c:v>
                </c:pt>
                <c:pt idx="1394">
                  <c:v>2960.3170000000146</c:v>
                </c:pt>
                <c:pt idx="1395">
                  <c:v>#N/A</c:v>
                </c:pt>
                <c:pt idx="1396">
                  <c:v>#N/A</c:v>
                </c:pt>
                <c:pt idx="1397">
                  <c:v>#N/A</c:v>
                </c:pt>
                <c:pt idx="1398">
                  <c:v>#N/A</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numCache>
            </c:numRef>
          </c:val>
        </c:ser>
        <c:marker val="1"/>
        <c:axId val="75184768"/>
        <c:axId val="75186560"/>
      </c:lineChart>
      <c:lineChart>
        <c:grouping val="standard"/>
        <c:ser>
          <c:idx val="2"/>
          <c:order val="2"/>
          <c:tx>
            <c:strRef>
              <c:f>'13.liab_E'!$J$7</c:f>
              <c:strCache>
                <c:ptCount val="1"/>
                <c:pt idx="0">
                  <c:v>Japan (100 bn yens)</c:v>
                </c:pt>
              </c:strCache>
            </c:strRef>
          </c:tx>
          <c:marker>
            <c:symbol val="none"/>
          </c:marker>
          <c:cat>
            <c:numRef>
              <c:f>'13.liab_E'!$G$8:$G$1440</c:f>
              <c:numCache>
                <c:formatCode>dd\-mmm\-yy</c:formatCode>
                <c:ptCount val="1433"/>
                <c:pt idx="0">
                  <c:v>39083</c:v>
                </c:pt>
                <c:pt idx="1">
                  <c:v>39084</c:v>
                </c:pt>
                <c:pt idx="2">
                  <c:v>39085</c:v>
                </c:pt>
                <c:pt idx="3">
                  <c:v>39086</c:v>
                </c:pt>
                <c:pt idx="4">
                  <c:v>39087</c:v>
                </c:pt>
                <c:pt idx="5">
                  <c:v>39090</c:v>
                </c:pt>
                <c:pt idx="6">
                  <c:v>39091</c:v>
                </c:pt>
                <c:pt idx="7">
                  <c:v>39092</c:v>
                </c:pt>
                <c:pt idx="8">
                  <c:v>39093</c:v>
                </c:pt>
                <c:pt idx="9">
                  <c:v>39094</c:v>
                </c:pt>
                <c:pt idx="10">
                  <c:v>39097</c:v>
                </c:pt>
                <c:pt idx="11">
                  <c:v>39098</c:v>
                </c:pt>
                <c:pt idx="12">
                  <c:v>39099</c:v>
                </c:pt>
                <c:pt idx="13">
                  <c:v>39100</c:v>
                </c:pt>
                <c:pt idx="14">
                  <c:v>39101</c:v>
                </c:pt>
                <c:pt idx="15">
                  <c:v>39104</c:v>
                </c:pt>
                <c:pt idx="16">
                  <c:v>39105</c:v>
                </c:pt>
                <c:pt idx="17">
                  <c:v>39106</c:v>
                </c:pt>
                <c:pt idx="18">
                  <c:v>39107</c:v>
                </c:pt>
                <c:pt idx="19">
                  <c:v>39108</c:v>
                </c:pt>
                <c:pt idx="20">
                  <c:v>39111</c:v>
                </c:pt>
                <c:pt idx="21">
                  <c:v>39112</c:v>
                </c:pt>
                <c:pt idx="22">
                  <c:v>39113</c:v>
                </c:pt>
                <c:pt idx="23">
                  <c:v>39114</c:v>
                </c:pt>
                <c:pt idx="24">
                  <c:v>39115</c:v>
                </c:pt>
                <c:pt idx="25">
                  <c:v>39118</c:v>
                </c:pt>
                <c:pt idx="26">
                  <c:v>39119</c:v>
                </c:pt>
                <c:pt idx="27">
                  <c:v>39120</c:v>
                </c:pt>
                <c:pt idx="28">
                  <c:v>39121</c:v>
                </c:pt>
                <c:pt idx="29">
                  <c:v>39122</c:v>
                </c:pt>
                <c:pt idx="30">
                  <c:v>39125</c:v>
                </c:pt>
                <c:pt idx="31">
                  <c:v>39126</c:v>
                </c:pt>
                <c:pt idx="32">
                  <c:v>39127</c:v>
                </c:pt>
                <c:pt idx="33">
                  <c:v>39128</c:v>
                </c:pt>
                <c:pt idx="34">
                  <c:v>39129</c:v>
                </c:pt>
                <c:pt idx="35">
                  <c:v>39132</c:v>
                </c:pt>
                <c:pt idx="36">
                  <c:v>39133</c:v>
                </c:pt>
                <c:pt idx="37">
                  <c:v>39134</c:v>
                </c:pt>
                <c:pt idx="38">
                  <c:v>39135</c:v>
                </c:pt>
                <c:pt idx="39">
                  <c:v>39136</c:v>
                </c:pt>
                <c:pt idx="40">
                  <c:v>39139</c:v>
                </c:pt>
                <c:pt idx="41">
                  <c:v>39140</c:v>
                </c:pt>
                <c:pt idx="42">
                  <c:v>39141</c:v>
                </c:pt>
                <c:pt idx="43">
                  <c:v>39142</c:v>
                </c:pt>
                <c:pt idx="44">
                  <c:v>39143</c:v>
                </c:pt>
                <c:pt idx="45">
                  <c:v>39146</c:v>
                </c:pt>
                <c:pt idx="46">
                  <c:v>39147</c:v>
                </c:pt>
                <c:pt idx="47">
                  <c:v>39148</c:v>
                </c:pt>
                <c:pt idx="48">
                  <c:v>39149</c:v>
                </c:pt>
                <c:pt idx="49">
                  <c:v>39150</c:v>
                </c:pt>
                <c:pt idx="50">
                  <c:v>39153</c:v>
                </c:pt>
                <c:pt idx="51">
                  <c:v>39154</c:v>
                </c:pt>
                <c:pt idx="52">
                  <c:v>39155</c:v>
                </c:pt>
                <c:pt idx="53">
                  <c:v>39156</c:v>
                </c:pt>
                <c:pt idx="54">
                  <c:v>39157</c:v>
                </c:pt>
                <c:pt idx="55">
                  <c:v>39160</c:v>
                </c:pt>
                <c:pt idx="56">
                  <c:v>39161</c:v>
                </c:pt>
                <c:pt idx="57">
                  <c:v>39162</c:v>
                </c:pt>
                <c:pt idx="58">
                  <c:v>39163</c:v>
                </c:pt>
                <c:pt idx="59">
                  <c:v>39164</c:v>
                </c:pt>
                <c:pt idx="60">
                  <c:v>39167</c:v>
                </c:pt>
                <c:pt idx="61">
                  <c:v>39168</c:v>
                </c:pt>
                <c:pt idx="62">
                  <c:v>39169</c:v>
                </c:pt>
                <c:pt idx="63">
                  <c:v>39170</c:v>
                </c:pt>
                <c:pt idx="64">
                  <c:v>39171</c:v>
                </c:pt>
                <c:pt idx="65">
                  <c:v>39174</c:v>
                </c:pt>
                <c:pt idx="66">
                  <c:v>39175</c:v>
                </c:pt>
                <c:pt idx="67">
                  <c:v>39176</c:v>
                </c:pt>
                <c:pt idx="68">
                  <c:v>39177</c:v>
                </c:pt>
                <c:pt idx="69">
                  <c:v>39178</c:v>
                </c:pt>
                <c:pt idx="70">
                  <c:v>39181</c:v>
                </c:pt>
                <c:pt idx="71">
                  <c:v>39182</c:v>
                </c:pt>
                <c:pt idx="72">
                  <c:v>39183</c:v>
                </c:pt>
                <c:pt idx="73">
                  <c:v>39184</c:v>
                </c:pt>
                <c:pt idx="74">
                  <c:v>39185</c:v>
                </c:pt>
                <c:pt idx="75">
                  <c:v>39188</c:v>
                </c:pt>
                <c:pt idx="76">
                  <c:v>39189</c:v>
                </c:pt>
                <c:pt idx="77">
                  <c:v>39190</c:v>
                </c:pt>
                <c:pt idx="78">
                  <c:v>39191</c:v>
                </c:pt>
                <c:pt idx="79">
                  <c:v>39192</c:v>
                </c:pt>
                <c:pt idx="80">
                  <c:v>39195</c:v>
                </c:pt>
                <c:pt idx="81">
                  <c:v>39196</c:v>
                </c:pt>
                <c:pt idx="82">
                  <c:v>39197</c:v>
                </c:pt>
                <c:pt idx="83">
                  <c:v>39198</c:v>
                </c:pt>
                <c:pt idx="84">
                  <c:v>39199</c:v>
                </c:pt>
                <c:pt idx="85">
                  <c:v>39202</c:v>
                </c:pt>
                <c:pt idx="86">
                  <c:v>39203</c:v>
                </c:pt>
                <c:pt idx="87">
                  <c:v>39204</c:v>
                </c:pt>
                <c:pt idx="88">
                  <c:v>39205</c:v>
                </c:pt>
                <c:pt idx="89">
                  <c:v>39206</c:v>
                </c:pt>
                <c:pt idx="90">
                  <c:v>39209</c:v>
                </c:pt>
                <c:pt idx="91">
                  <c:v>39210</c:v>
                </c:pt>
                <c:pt idx="92">
                  <c:v>39211</c:v>
                </c:pt>
                <c:pt idx="93">
                  <c:v>39212</c:v>
                </c:pt>
                <c:pt idx="94">
                  <c:v>39213</c:v>
                </c:pt>
                <c:pt idx="95">
                  <c:v>39216</c:v>
                </c:pt>
                <c:pt idx="96">
                  <c:v>39217</c:v>
                </c:pt>
                <c:pt idx="97">
                  <c:v>39218</c:v>
                </c:pt>
                <c:pt idx="98">
                  <c:v>39219</c:v>
                </c:pt>
                <c:pt idx="99">
                  <c:v>39220</c:v>
                </c:pt>
                <c:pt idx="100">
                  <c:v>39223</c:v>
                </c:pt>
                <c:pt idx="101">
                  <c:v>39224</c:v>
                </c:pt>
                <c:pt idx="102">
                  <c:v>39225</c:v>
                </c:pt>
                <c:pt idx="103">
                  <c:v>39226</c:v>
                </c:pt>
                <c:pt idx="104">
                  <c:v>39227</c:v>
                </c:pt>
                <c:pt idx="105">
                  <c:v>39230</c:v>
                </c:pt>
                <c:pt idx="106">
                  <c:v>39231</c:v>
                </c:pt>
                <c:pt idx="107">
                  <c:v>39232</c:v>
                </c:pt>
                <c:pt idx="108">
                  <c:v>39233</c:v>
                </c:pt>
                <c:pt idx="109">
                  <c:v>39234</c:v>
                </c:pt>
                <c:pt idx="110">
                  <c:v>39237</c:v>
                </c:pt>
                <c:pt idx="111">
                  <c:v>39238</c:v>
                </c:pt>
                <c:pt idx="112">
                  <c:v>39239</c:v>
                </c:pt>
                <c:pt idx="113">
                  <c:v>39240</c:v>
                </c:pt>
                <c:pt idx="114">
                  <c:v>39241</c:v>
                </c:pt>
                <c:pt idx="115">
                  <c:v>39244</c:v>
                </c:pt>
                <c:pt idx="116">
                  <c:v>39245</c:v>
                </c:pt>
                <c:pt idx="117">
                  <c:v>39246</c:v>
                </c:pt>
                <c:pt idx="118">
                  <c:v>39247</c:v>
                </c:pt>
                <c:pt idx="119">
                  <c:v>39248</c:v>
                </c:pt>
                <c:pt idx="120">
                  <c:v>39251</c:v>
                </c:pt>
                <c:pt idx="121">
                  <c:v>39252</c:v>
                </c:pt>
                <c:pt idx="122">
                  <c:v>39253</c:v>
                </c:pt>
                <c:pt idx="123">
                  <c:v>39254</c:v>
                </c:pt>
                <c:pt idx="124">
                  <c:v>39255</c:v>
                </c:pt>
                <c:pt idx="125">
                  <c:v>39258</c:v>
                </c:pt>
                <c:pt idx="126">
                  <c:v>39259</c:v>
                </c:pt>
                <c:pt idx="127">
                  <c:v>39260</c:v>
                </c:pt>
                <c:pt idx="128">
                  <c:v>39261</c:v>
                </c:pt>
                <c:pt idx="129">
                  <c:v>39262</c:v>
                </c:pt>
                <c:pt idx="130">
                  <c:v>39265</c:v>
                </c:pt>
                <c:pt idx="131">
                  <c:v>39266</c:v>
                </c:pt>
                <c:pt idx="132">
                  <c:v>39267</c:v>
                </c:pt>
                <c:pt idx="133">
                  <c:v>39268</c:v>
                </c:pt>
                <c:pt idx="134">
                  <c:v>39269</c:v>
                </c:pt>
                <c:pt idx="135">
                  <c:v>39272</c:v>
                </c:pt>
                <c:pt idx="136">
                  <c:v>39273</c:v>
                </c:pt>
                <c:pt idx="137">
                  <c:v>39274</c:v>
                </c:pt>
                <c:pt idx="138">
                  <c:v>39275</c:v>
                </c:pt>
                <c:pt idx="139">
                  <c:v>39276</c:v>
                </c:pt>
                <c:pt idx="140">
                  <c:v>39279</c:v>
                </c:pt>
                <c:pt idx="141">
                  <c:v>39280</c:v>
                </c:pt>
                <c:pt idx="142">
                  <c:v>39281</c:v>
                </c:pt>
                <c:pt idx="143">
                  <c:v>39282</c:v>
                </c:pt>
                <c:pt idx="144">
                  <c:v>39283</c:v>
                </c:pt>
                <c:pt idx="145">
                  <c:v>39286</c:v>
                </c:pt>
                <c:pt idx="146">
                  <c:v>39287</c:v>
                </c:pt>
                <c:pt idx="147">
                  <c:v>39288</c:v>
                </c:pt>
                <c:pt idx="148">
                  <c:v>39289</c:v>
                </c:pt>
                <c:pt idx="149">
                  <c:v>39290</c:v>
                </c:pt>
                <c:pt idx="150">
                  <c:v>39293</c:v>
                </c:pt>
                <c:pt idx="151">
                  <c:v>39294</c:v>
                </c:pt>
                <c:pt idx="152">
                  <c:v>39295</c:v>
                </c:pt>
                <c:pt idx="153">
                  <c:v>39296</c:v>
                </c:pt>
                <c:pt idx="154">
                  <c:v>39297</c:v>
                </c:pt>
                <c:pt idx="155">
                  <c:v>39300</c:v>
                </c:pt>
                <c:pt idx="156">
                  <c:v>39301</c:v>
                </c:pt>
                <c:pt idx="157">
                  <c:v>39302</c:v>
                </c:pt>
                <c:pt idx="158">
                  <c:v>39303</c:v>
                </c:pt>
                <c:pt idx="159">
                  <c:v>39304</c:v>
                </c:pt>
                <c:pt idx="160">
                  <c:v>39307</c:v>
                </c:pt>
                <c:pt idx="161">
                  <c:v>39308</c:v>
                </c:pt>
                <c:pt idx="162">
                  <c:v>39309</c:v>
                </c:pt>
                <c:pt idx="163">
                  <c:v>39310</c:v>
                </c:pt>
                <c:pt idx="164">
                  <c:v>39311</c:v>
                </c:pt>
                <c:pt idx="165">
                  <c:v>39314</c:v>
                </c:pt>
                <c:pt idx="166">
                  <c:v>39315</c:v>
                </c:pt>
                <c:pt idx="167">
                  <c:v>39316</c:v>
                </c:pt>
                <c:pt idx="168">
                  <c:v>39317</c:v>
                </c:pt>
                <c:pt idx="169">
                  <c:v>39318</c:v>
                </c:pt>
                <c:pt idx="170">
                  <c:v>39321</c:v>
                </c:pt>
                <c:pt idx="171">
                  <c:v>39322</c:v>
                </c:pt>
                <c:pt idx="172">
                  <c:v>39323</c:v>
                </c:pt>
                <c:pt idx="173">
                  <c:v>39324</c:v>
                </c:pt>
                <c:pt idx="174">
                  <c:v>39325</c:v>
                </c:pt>
                <c:pt idx="175">
                  <c:v>39328</c:v>
                </c:pt>
                <c:pt idx="176">
                  <c:v>39329</c:v>
                </c:pt>
                <c:pt idx="177">
                  <c:v>39330</c:v>
                </c:pt>
                <c:pt idx="178">
                  <c:v>39331</c:v>
                </c:pt>
                <c:pt idx="179">
                  <c:v>39332</c:v>
                </c:pt>
                <c:pt idx="180">
                  <c:v>39335</c:v>
                </c:pt>
                <c:pt idx="181">
                  <c:v>39336</c:v>
                </c:pt>
                <c:pt idx="182">
                  <c:v>39337</c:v>
                </c:pt>
                <c:pt idx="183">
                  <c:v>39338</c:v>
                </c:pt>
                <c:pt idx="184">
                  <c:v>39339</c:v>
                </c:pt>
                <c:pt idx="185">
                  <c:v>39342</c:v>
                </c:pt>
                <c:pt idx="186">
                  <c:v>39343</c:v>
                </c:pt>
                <c:pt idx="187">
                  <c:v>39344</c:v>
                </c:pt>
                <c:pt idx="188">
                  <c:v>39345</c:v>
                </c:pt>
                <c:pt idx="189">
                  <c:v>39346</c:v>
                </c:pt>
                <c:pt idx="190">
                  <c:v>39349</c:v>
                </c:pt>
                <c:pt idx="191">
                  <c:v>39350</c:v>
                </c:pt>
                <c:pt idx="192">
                  <c:v>39351</c:v>
                </c:pt>
                <c:pt idx="193">
                  <c:v>39352</c:v>
                </c:pt>
                <c:pt idx="194">
                  <c:v>39353</c:v>
                </c:pt>
                <c:pt idx="195">
                  <c:v>39356</c:v>
                </c:pt>
                <c:pt idx="196">
                  <c:v>39357</c:v>
                </c:pt>
                <c:pt idx="197">
                  <c:v>39358</c:v>
                </c:pt>
                <c:pt idx="198">
                  <c:v>39359</c:v>
                </c:pt>
                <c:pt idx="199">
                  <c:v>39360</c:v>
                </c:pt>
                <c:pt idx="200">
                  <c:v>39363</c:v>
                </c:pt>
                <c:pt idx="201">
                  <c:v>39364</c:v>
                </c:pt>
                <c:pt idx="202">
                  <c:v>39365</c:v>
                </c:pt>
                <c:pt idx="203">
                  <c:v>39366</c:v>
                </c:pt>
                <c:pt idx="204">
                  <c:v>39367</c:v>
                </c:pt>
                <c:pt idx="205">
                  <c:v>39370</c:v>
                </c:pt>
                <c:pt idx="206">
                  <c:v>39371</c:v>
                </c:pt>
                <c:pt idx="207">
                  <c:v>39372</c:v>
                </c:pt>
                <c:pt idx="208">
                  <c:v>39373</c:v>
                </c:pt>
                <c:pt idx="209">
                  <c:v>39374</c:v>
                </c:pt>
                <c:pt idx="210">
                  <c:v>39377</c:v>
                </c:pt>
                <c:pt idx="211">
                  <c:v>39378</c:v>
                </c:pt>
                <c:pt idx="212">
                  <c:v>39379</c:v>
                </c:pt>
                <c:pt idx="213">
                  <c:v>39380</c:v>
                </c:pt>
                <c:pt idx="214">
                  <c:v>39381</c:v>
                </c:pt>
                <c:pt idx="215">
                  <c:v>39384</c:v>
                </c:pt>
                <c:pt idx="216">
                  <c:v>39385</c:v>
                </c:pt>
                <c:pt idx="217">
                  <c:v>39386</c:v>
                </c:pt>
                <c:pt idx="218">
                  <c:v>39387</c:v>
                </c:pt>
                <c:pt idx="219">
                  <c:v>39388</c:v>
                </c:pt>
                <c:pt idx="220">
                  <c:v>39391</c:v>
                </c:pt>
                <c:pt idx="221">
                  <c:v>39392</c:v>
                </c:pt>
                <c:pt idx="222">
                  <c:v>39393</c:v>
                </c:pt>
                <c:pt idx="223">
                  <c:v>39394</c:v>
                </c:pt>
                <c:pt idx="224">
                  <c:v>39395</c:v>
                </c:pt>
                <c:pt idx="225">
                  <c:v>39398</c:v>
                </c:pt>
                <c:pt idx="226">
                  <c:v>39399</c:v>
                </c:pt>
                <c:pt idx="227">
                  <c:v>39400</c:v>
                </c:pt>
                <c:pt idx="228">
                  <c:v>39401</c:v>
                </c:pt>
                <c:pt idx="229">
                  <c:v>39402</c:v>
                </c:pt>
                <c:pt idx="230">
                  <c:v>39405</c:v>
                </c:pt>
                <c:pt idx="231">
                  <c:v>39406</c:v>
                </c:pt>
                <c:pt idx="232">
                  <c:v>39407</c:v>
                </c:pt>
                <c:pt idx="233">
                  <c:v>39408</c:v>
                </c:pt>
                <c:pt idx="234">
                  <c:v>39409</c:v>
                </c:pt>
                <c:pt idx="235">
                  <c:v>39412</c:v>
                </c:pt>
                <c:pt idx="236">
                  <c:v>39413</c:v>
                </c:pt>
                <c:pt idx="237">
                  <c:v>39414</c:v>
                </c:pt>
                <c:pt idx="238">
                  <c:v>39415</c:v>
                </c:pt>
                <c:pt idx="239">
                  <c:v>39416</c:v>
                </c:pt>
                <c:pt idx="240">
                  <c:v>39419</c:v>
                </c:pt>
                <c:pt idx="241">
                  <c:v>39420</c:v>
                </c:pt>
                <c:pt idx="242">
                  <c:v>39421</c:v>
                </c:pt>
                <c:pt idx="243">
                  <c:v>39422</c:v>
                </c:pt>
                <c:pt idx="244">
                  <c:v>39423</c:v>
                </c:pt>
                <c:pt idx="245">
                  <c:v>39426</c:v>
                </c:pt>
                <c:pt idx="246">
                  <c:v>39427</c:v>
                </c:pt>
                <c:pt idx="247">
                  <c:v>39428</c:v>
                </c:pt>
                <c:pt idx="248">
                  <c:v>39429</c:v>
                </c:pt>
                <c:pt idx="249">
                  <c:v>39430</c:v>
                </c:pt>
                <c:pt idx="250">
                  <c:v>39433</c:v>
                </c:pt>
                <c:pt idx="251">
                  <c:v>39434</c:v>
                </c:pt>
                <c:pt idx="252">
                  <c:v>39435</c:v>
                </c:pt>
                <c:pt idx="253">
                  <c:v>39436</c:v>
                </c:pt>
                <c:pt idx="254">
                  <c:v>39437</c:v>
                </c:pt>
                <c:pt idx="255">
                  <c:v>39440</c:v>
                </c:pt>
                <c:pt idx="256">
                  <c:v>39441</c:v>
                </c:pt>
                <c:pt idx="257">
                  <c:v>39442</c:v>
                </c:pt>
                <c:pt idx="258">
                  <c:v>39443</c:v>
                </c:pt>
                <c:pt idx="259">
                  <c:v>39444</c:v>
                </c:pt>
                <c:pt idx="260">
                  <c:v>39447</c:v>
                </c:pt>
                <c:pt idx="261">
                  <c:v>39448</c:v>
                </c:pt>
                <c:pt idx="262">
                  <c:v>39449</c:v>
                </c:pt>
                <c:pt idx="263">
                  <c:v>39450</c:v>
                </c:pt>
                <c:pt idx="264">
                  <c:v>39451</c:v>
                </c:pt>
                <c:pt idx="265">
                  <c:v>39454</c:v>
                </c:pt>
                <c:pt idx="266">
                  <c:v>39455</c:v>
                </c:pt>
                <c:pt idx="267">
                  <c:v>39456</c:v>
                </c:pt>
                <c:pt idx="268">
                  <c:v>39457</c:v>
                </c:pt>
                <c:pt idx="269">
                  <c:v>39458</c:v>
                </c:pt>
                <c:pt idx="270">
                  <c:v>39461</c:v>
                </c:pt>
                <c:pt idx="271">
                  <c:v>39462</c:v>
                </c:pt>
                <c:pt idx="272">
                  <c:v>39463</c:v>
                </c:pt>
                <c:pt idx="273">
                  <c:v>39464</c:v>
                </c:pt>
                <c:pt idx="274">
                  <c:v>39465</c:v>
                </c:pt>
                <c:pt idx="275">
                  <c:v>39468</c:v>
                </c:pt>
                <c:pt idx="276">
                  <c:v>39469</c:v>
                </c:pt>
                <c:pt idx="277">
                  <c:v>39470</c:v>
                </c:pt>
                <c:pt idx="278">
                  <c:v>39471</c:v>
                </c:pt>
                <c:pt idx="279">
                  <c:v>39472</c:v>
                </c:pt>
                <c:pt idx="280">
                  <c:v>39475</c:v>
                </c:pt>
                <c:pt idx="281">
                  <c:v>39476</c:v>
                </c:pt>
                <c:pt idx="282">
                  <c:v>39477</c:v>
                </c:pt>
                <c:pt idx="283">
                  <c:v>39478</c:v>
                </c:pt>
                <c:pt idx="284">
                  <c:v>39479</c:v>
                </c:pt>
                <c:pt idx="285">
                  <c:v>39482</c:v>
                </c:pt>
                <c:pt idx="286">
                  <c:v>39483</c:v>
                </c:pt>
                <c:pt idx="287">
                  <c:v>39484</c:v>
                </c:pt>
                <c:pt idx="288">
                  <c:v>39485</c:v>
                </c:pt>
                <c:pt idx="289">
                  <c:v>39486</c:v>
                </c:pt>
                <c:pt idx="290">
                  <c:v>39489</c:v>
                </c:pt>
                <c:pt idx="291">
                  <c:v>39490</c:v>
                </c:pt>
                <c:pt idx="292">
                  <c:v>39491</c:v>
                </c:pt>
                <c:pt idx="293">
                  <c:v>39492</c:v>
                </c:pt>
                <c:pt idx="294">
                  <c:v>39493</c:v>
                </c:pt>
                <c:pt idx="295">
                  <c:v>39496</c:v>
                </c:pt>
                <c:pt idx="296">
                  <c:v>39497</c:v>
                </c:pt>
                <c:pt idx="297">
                  <c:v>39498</c:v>
                </c:pt>
                <c:pt idx="298">
                  <c:v>39499</c:v>
                </c:pt>
                <c:pt idx="299">
                  <c:v>39500</c:v>
                </c:pt>
                <c:pt idx="300">
                  <c:v>39503</c:v>
                </c:pt>
                <c:pt idx="301">
                  <c:v>39504</c:v>
                </c:pt>
                <c:pt idx="302">
                  <c:v>39505</c:v>
                </c:pt>
                <c:pt idx="303">
                  <c:v>39506</c:v>
                </c:pt>
                <c:pt idx="304">
                  <c:v>39507</c:v>
                </c:pt>
                <c:pt idx="305">
                  <c:v>39510</c:v>
                </c:pt>
                <c:pt idx="306">
                  <c:v>39511</c:v>
                </c:pt>
                <c:pt idx="307">
                  <c:v>39512</c:v>
                </c:pt>
                <c:pt idx="308">
                  <c:v>39513</c:v>
                </c:pt>
                <c:pt idx="309">
                  <c:v>39514</c:v>
                </c:pt>
                <c:pt idx="310">
                  <c:v>39517</c:v>
                </c:pt>
                <c:pt idx="311">
                  <c:v>39518</c:v>
                </c:pt>
                <c:pt idx="312">
                  <c:v>39519</c:v>
                </c:pt>
                <c:pt idx="313">
                  <c:v>39520</c:v>
                </c:pt>
                <c:pt idx="314">
                  <c:v>39521</c:v>
                </c:pt>
                <c:pt idx="315">
                  <c:v>39524</c:v>
                </c:pt>
                <c:pt idx="316">
                  <c:v>39525</c:v>
                </c:pt>
                <c:pt idx="317">
                  <c:v>39526</c:v>
                </c:pt>
                <c:pt idx="318">
                  <c:v>39527</c:v>
                </c:pt>
                <c:pt idx="319">
                  <c:v>39528</c:v>
                </c:pt>
                <c:pt idx="320">
                  <c:v>39531</c:v>
                </c:pt>
                <c:pt idx="321">
                  <c:v>39532</c:v>
                </c:pt>
                <c:pt idx="322">
                  <c:v>39533</c:v>
                </c:pt>
                <c:pt idx="323">
                  <c:v>39534</c:v>
                </c:pt>
                <c:pt idx="324">
                  <c:v>39535</c:v>
                </c:pt>
                <c:pt idx="325">
                  <c:v>39538</c:v>
                </c:pt>
                <c:pt idx="326">
                  <c:v>39539</c:v>
                </c:pt>
                <c:pt idx="327">
                  <c:v>39540</c:v>
                </c:pt>
                <c:pt idx="328">
                  <c:v>39541</c:v>
                </c:pt>
                <c:pt idx="329">
                  <c:v>39542</c:v>
                </c:pt>
                <c:pt idx="330">
                  <c:v>39545</c:v>
                </c:pt>
                <c:pt idx="331">
                  <c:v>39546</c:v>
                </c:pt>
                <c:pt idx="332">
                  <c:v>39547</c:v>
                </c:pt>
                <c:pt idx="333">
                  <c:v>39548</c:v>
                </c:pt>
                <c:pt idx="334">
                  <c:v>39549</c:v>
                </c:pt>
                <c:pt idx="335">
                  <c:v>39552</c:v>
                </c:pt>
                <c:pt idx="336">
                  <c:v>39553</c:v>
                </c:pt>
                <c:pt idx="337">
                  <c:v>39554</c:v>
                </c:pt>
                <c:pt idx="338">
                  <c:v>39555</c:v>
                </c:pt>
                <c:pt idx="339">
                  <c:v>39556</c:v>
                </c:pt>
                <c:pt idx="340">
                  <c:v>39559</c:v>
                </c:pt>
                <c:pt idx="341">
                  <c:v>39560</c:v>
                </c:pt>
                <c:pt idx="342">
                  <c:v>39561</c:v>
                </c:pt>
                <c:pt idx="343">
                  <c:v>39562</c:v>
                </c:pt>
                <c:pt idx="344">
                  <c:v>39563</c:v>
                </c:pt>
                <c:pt idx="345">
                  <c:v>39566</c:v>
                </c:pt>
                <c:pt idx="346">
                  <c:v>39567</c:v>
                </c:pt>
                <c:pt idx="347">
                  <c:v>39568</c:v>
                </c:pt>
                <c:pt idx="348">
                  <c:v>39569</c:v>
                </c:pt>
                <c:pt idx="349">
                  <c:v>39570</c:v>
                </c:pt>
                <c:pt idx="350">
                  <c:v>39573</c:v>
                </c:pt>
                <c:pt idx="351">
                  <c:v>39574</c:v>
                </c:pt>
                <c:pt idx="352">
                  <c:v>39575</c:v>
                </c:pt>
                <c:pt idx="353">
                  <c:v>39576</c:v>
                </c:pt>
                <c:pt idx="354">
                  <c:v>39577</c:v>
                </c:pt>
                <c:pt idx="355">
                  <c:v>39580</c:v>
                </c:pt>
                <c:pt idx="356">
                  <c:v>39581</c:v>
                </c:pt>
                <c:pt idx="357">
                  <c:v>39582</c:v>
                </c:pt>
                <c:pt idx="358">
                  <c:v>39583</c:v>
                </c:pt>
                <c:pt idx="359">
                  <c:v>39584</c:v>
                </c:pt>
                <c:pt idx="360">
                  <c:v>39587</c:v>
                </c:pt>
                <c:pt idx="361">
                  <c:v>39588</c:v>
                </c:pt>
                <c:pt idx="362">
                  <c:v>39589</c:v>
                </c:pt>
                <c:pt idx="363">
                  <c:v>39590</c:v>
                </c:pt>
                <c:pt idx="364">
                  <c:v>39591</c:v>
                </c:pt>
                <c:pt idx="365">
                  <c:v>39594</c:v>
                </c:pt>
                <c:pt idx="366">
                  <c:v>39595</c:v>
                </c:pt>
                <c:pt idx="367">
                  <c:v>39596</c:v>
                </c:pt>
                <c:pt idx="368">
                  <c:v>39597</c:v>
                </c:pt>
                <c:pt idx="369">
                  <c:v>39598</c:v>
                </c:pt>
                <c:pt idx="370">
                  <c:v>39601</c:v>
                </c:pt>
                <c:pt idx="371">
                  <c:v>39602</c:v>
                </c:pt>
                <c:pt idx="372">
                  <c:v>39603</c:v>
                </c:pt>
                <c:pt idx="373">
                  <c:v>39604</c:v>
                </c:pt>
                <c:pt idx="374">
                  <c:v>39605</c:v>
                </c:pt>
                <c:pt idx="375">
                  <c:v>39608</c:v>
                </c:pt>
                <c:pt idx="376">
                  <c:v>39609</c:v>
                </c:pt>
                <c:pt idx="377">
                  <c:v>39610</c:v>
                </c:pt>
                <c:pt idx="378">
                  <c:v>39611</c:v>
                </c:pt>
                <c:pt idx="379">
                  <c:v>39612</c:v>
                </c:pt>
                <c:pt idx="380">
                  <c:v>39615</c:v>
                </c:pt>
                <c:pt idx="381">
                  <c:v>39616</c:v>
                </c:pt>
                <c:pt idx="382">
                  <c:v>39617</c:v>
                </c:pt>
                <c:pt idx="383">
                  <c:v>39618</c:v>
                </c:pt>
                <c:pt idx="384">
                  <c:v>39619</c:v>
                </c:pt>
                <c:pt idx="385">
                  <c:v>39622</c:v>
                </c:pt>
                <c:pt idx="386">
                  <c:v>39623</c:v>
                </c:pt>
                <c:pt idx="387">
                  <c:v>39624</c:v>
                </c:pt>
                <c:pt idx="388">
                  <c:v>39625</c:v>
                </c:pt>
                <c:pt idx="389">
                  <c:v>39626</c:v>
                </c:pt>
                <c:pt idx="390">
                  <c:v>39629</c:v>
                </c:pt>
                <c:pt idx="391">
                  <c:v>39630</c:v>
                </c:pt>
                <c:pt idx="392">
                  <c:v>39631</c:v>
                </c:pt>
                <c:pt idx="393">
                  <c:v>39632</c:v>
                </c:pt>
                <c:pt idx="394">
                  <c:v>39633</c:v>
                </c:pt>
                <c:pt idx="395">
                  <c:v>39636</c:v>
                </c:pt>
                <c:pt idx="396">
                  <c:v>39637</c:v>
                </c:pt>
                <c:pt idx="397">
                  <c:v>39638</c:v>
                </c:pt>
                <c:pt idx="398">
                  <c:v>39639</c:v>
                </c:pt>
                <c:pt idx="399">
                  <c:v>39640</c:v>
                </c:pt>
                <c:pt idx="400">
                  <c:v>39643</c:v>
                </c:pt>
                <c:pt idx="401">
                  <c:v>39644</c:v>
                </c:pt>
                <c:pt idx="402">
                  <c:v>39645</c:v>
                </c:pt>
                <c:pt idx="403">
                  <c:v>39646</c:v>
                </c:pt>
                <c:pt idx="404">
                  <c:v>39647</c:v>
                </c:pt>
                <c:pt idx="405">
                  <c:v>39650</c:v>
                </c:pt>
                <c:pt idx="406">
                  <c:v>39651</c:v>
                </c:pt>
                <c:pt idx="407">
                  <c:v>39652</c:v>
                </c:pt>
                <c:pt idx="408">
                  <c:v>39653</c:v>
                </c:pt>
                <c:pt idx="409">
                  <c:v>39654</c:v>
                </c:pt>
                <c:pt idx="410">
                  <c:v>39657</c:v>
                </c:pt>
                <c:pt idx="411">
                  <c:v>39658</c:v>
                </c:pt>
                <c:pt idx="412">
                  <c:v>39659</c:v>
                </c:pt>
                <c:pt idx="413">
                  <c:v>39660</c:v>
                </c:pt>
                <c:pt idx="414">
                  <c:v>39661</c:v>
                </c:pt>
                <c:pt idx="415">
                  <c:v>39664</c:v>
                </c:pt>
                <c:pt idx="416">
                  <c:v>39665</c:v>
                </c:pt>
                <c:pt idx="417">
                  <c:v>39666</c:v>
                </c:pt>
                <c:pt idx="418">
                  <c:v>39667</c:v>
                </c:pt>
                <c:pt idx="419">
                  <c:v>39668</c:v>
                </c:pt>
                <c:pt idx="420">
                  <c:v>39671</c:v>
                </c:pt>
                <c:pt idx="421">
                  <c:v>39672</c:v>
                </c:pt>
                <c:pt idx="422">
                  <c:v>39673</c:v>
                </c:pt>
                <c:pt idx="423">
                  <c:v>39674</c:v>
                </c:pt>
                <c:pt idx="424">
                  <c:v>39675</c:v>
                </c:pt>
                <c:pt idx="425">
                  <c:v>39678</c:v>
                </c:pt>
                <c:pt idx="426">
                  <c:v>39679</c:v>
                </c:pt>
                <c:pt idx="427">
                  <c:v>39680</c:v>
                </c:pt>
                <c:pt idx="428">
                  <c:v>39681</c:v>
                </c:pt>
                <c:pt idx="429">
                  <c:v>39682</c:v>
                </c:pt>
                <c:pt idx="430">
                  <c:v>39685</c:v>
                </c:pt>
                <c:pt idx="431">
                  <c:v>39686</c:v>
                </c:pt>
                <c:pt idx="432">
                  <c:v>39687</c:v>
                </c:pt>
                <c:pt idx="433">
                  <c:v>39688</c:v>
                </c:pt>
                <c:pt idx="434">
                  <c:v>39689</c:v>
                </c:pt>
                <c:pt idx="435">
                  <c:v>39692</c:v>
                </c:pt>
                <c:pt idx="436">
                  <c:v>39693</c:v>
                </c:pt>
                <c:pt idx="437">
                  <c:v>39694</c:v>
                </c:pt>
                <c:pt idx="438">
                  <c:v>39695</c:v>
                </c:pt>
                <c:pt idx="439">
                  <c:v>39696</c:v>
                </c:pt>
                <c:pt idx="440">
                  <c:v>39699</c:v>
                </c:pt>
                <c:pt idx="441">
                  <c:v>39700</c:v>
                </c:pt>
                <c:pt idx="442">
                  <c:v>39701</c:v>
                </c:pt>
                <c:pt idx="443">
                  <c:v>39702</c:v>
                </c:pt>
                <c:pt idx="444">
                  <c:v>39703</c:v>
                </c:pt>
                <c:pt idx="445">
                  <c:v>39706</c:v>
                </c:pt>
                <c:pt idx="446">
                  <c:v>39707</c:v>
                </c:pt>
                <c:pt idx="447">
                  <c:v>39708</c:v>
                </c:pt>
                <c:pt idx="448">
                  <c:v>39709</c:v>
                </c:pt>
                <c:pt idx="449">
                  <c:v>39710</c:v>
                </c:pt>
                <c:pt idx="450">
                  <c:v>39713</c:v>
                </c:pt>
                <c:pt idx="451">
                  <c:v>39714</c:v>
                </c:pt>
                <c:pt idx="452">
                  <c:v>39715</c:v>
                </c:pt>
                <c:pt idx="453">
                  <c:v>39716</c:v>
                </c:pt>
                <c:pt idx="454">
                  <c:v>39717</c:v>
                </c:pt>
                <c:pt idx="455">
                  <c:v>39720</c:v>
                </c:pt>
                <c:pt idx="456">
                  <c:v>39721</c:v>
                </c:pt>
                <c:pt idx="457">
                  <c:v>39722</c:v>
                </c:pt>
                <c:pt idx="458">
                  <c:v>39723</c:v>
                </c:pt>
                <c:pt idx="459">
                  <c:v>39724</c:v>
                </c:pt>
                <c:pt idx="460">
                  <c:v>39727</c:v>
                </c:pt>
                <c:pt idx="461">
                  <c:v>39728</c:v>
                </c:pt>
                <c:pt idx="462">
                  <c:v>39729</c:v>
                </c:pt>
                <c:pt idx="463">
                  <c:v>39730</c:v>
                </c:pt>
                <c:pt idx="464">
                  <c:v>39731</c:v>
                </c:pt>
                <c:pt idx="465">
                  <c:v>39734</c:v>
                </c:pt>
                <c:pt idx="466">
                  <c:v>39735</c:v>
                </c:pt>
                <c:pt idx="467">
                  <c:v>39736</c:v>
                </c:pt>
                <c:pt idx="468">
                  <c:v>39737</c:v>
                </c:pt>
                <c:pt idx="469">
                  <c:v>39738</c:v>
                </c:pt>
                <c:pt idx="470">
                  <c:v>39741</c:v>
                </c:pt>
                <c:pt idx="471">
                  <c:v>39742</c:v>
                </c:pt>
                <c:pt idx="472">
                  <c:v>39743</c:v>
                </c:pt>
                <c:pt idx="473">
                  <c:v>39744</c:v>
                </c:pt>
                <c:pt idx="474">
                  <c:v>39745</c:v>
                </c:pt>
                <c:pt idx="475">
                  <c:v>39748</c:v>
                </c:pt>
                <c:pt idx="476">
                  <c:v>39749</c:v>
                </c:pt>
                <c:pt idx="477">
                  <c:v>39750</c:v>
                </c:pt>
                <c:pt idx="478">
                  <c:v>39751</c:v>
                </c:pt>
                <c:pt idx="479">
                  <c:v>39752</c:v>
                </c:pt>
                <c:pt idx="480">
                  <c:v>39755</c:v>
                </c:pt>
                <c:pt idx="481">
                  <c:v>39756</c:v>
                </c:pt>
                <c:pt idx="482">
                  <c:v>39757</c:v>
                </c:pt>
                <c:pt idx="483">
                  <c:v>39758</c:v>
                </c:pt>
                <c:pt idx="484">
                  <c:v>39759</c:v>
                </c:pt>
                <c:pt idx="485">
                  <c:v>39762</c:v>
                </c:pt>
                <c:pt idx="486">
                  <c:v>39763</c:v>
                </c:pt>
                <c:pt idx="487">
                  <c:v>39764</c:v>
                </c:pt>
                <c:pt idx="488">
                  <c:v>39765</c:v>
                </c:pt>
                <c:pt idx="489">
                  <c:v>39766</c:v>
                </c:pt>
                <c:pt idx="490">
                  <c:v>39769</c:v>
                </c:pt>
                <c:pt idx="491">
                  <c:v>39770</c:v>
                </c:pt>
                <c:pt idx="492">
                  <c:v>39771</c:v>
                </c:pt>
                <c:pt idx="493">
                  <c:v>39772</c:v>
                </c:pt>
                <c:pt idx="494">
                  <c:v>39773</c:v>
                </c:pt>
                <c:pt idx="495">
                  <c:v>39776</c:v>
                </c:pt>
                <c:pt idx="496">
                  <c:v>39777</c:v>
                </c:pt>
                <c:pt idx="497">
                  <c:v>39778</c:v>
                </c:pt>
                <c:pt idx="498">
                  <c:v>39779</c:v>
                </c:pt>
                <c:pt idx="499">
                  <c:v>39780</c:v>
                </c:pt>
                <c:pt idx="500">
                  <c:v>39783</c:v>
                </c:pt>
                <c:pt idx="501">
                  <c:v>39784</c:v>
                </c:pt>
                <c:pt idx="502">
                  <c:v>39785</c:v>
                </c:pt>
                <c:pt idx="503">
                  <c:v>39786</c:v>
                </c:pt>
                <c:pt idx="504">
                  <c:v>39787</c:v>
                </c:pt>
                <c:pt idx="505">
                  <c:v>39790</c:v>
                </c:pt>
                <c:pt idx="506">
                  <c:v>39791</c:v>
                </c:pt>
                <c:pt idx="507">
                  <c:v>39792</c:v>
                </c:pt>
                <c:pt idx="508">
                  <c:v>39793</c:v>
                </c:pt>
                <c:pt idx="509">
                  <c:v>39794</c:v>
                </c:pt>
                <c:pt idx="510">
                  <c:v>39797</c:v>
                </c:pt>
                <c:pt idx="511">
                  <c:v>39798</c:v>
                </c:pt>
                <c:pt idx="512">
                  <c:v>39799</c:v>
                </c:pt>
                <c:pt idx="513">
                  <c:v>39800</c:v>
                </c:pt>
                <c:pt idx="514">
                  <c:v>39801</c:v>
                </c:pt>
                <c:pt idx="515">
                  <c:v>39804</c:v>
                </c:pt>
                <c:pt idx="516">
                  <c:v>39805</c:v>
                </c:pt>
                <c:pt idx="517">
                  <c:v>39806</c:v>
                </c:pt>
                <c:pt idx="518">
                  <c:v>39807</c:v>
                </c:pt>
                <c:pt idx="519">
                  <c:v>39808</c:v>
                </c:pt>
                <c:pt idx="520">
                  <c:v>39811</c:v>
                </c:pt>
                <c:pt idx="521">
                  <c:v>39812</c:v>
                </c:pt>
                <c:pt idx="522">
                  <c:v>39813</c:v>
                </c:pt>
                <c:pt idx="523">
                  <c:v>39814</c:v>
                </c:pt>
                <c:pt idx="524">
                  <c:v>39815</c:v>
                </c:pt>
                <c:pt idx="525">
                  <c:v>39818</c:v>
                </c:pt>
                <c:pt idx="526">
                  <c:v>39819</c:v>
                </c:pt>
                <c:pt idx="527">
                  <c:v>39820</c:v>
                </c:pt>
                <c:pt idx="528">
                  <c:v>39821</c:v>
                </c:pt>
                <c:pt idx="529">
                  <c:v>39822</c:v>
                </c:pt>
                <c:pt idx="530">
                  <c:v>39825</c:v>
                </c:pt>
                <c:pt idx="531">
                  <c:v>39826</c:v>
                </c:pt>
                <c:pt idx="532">
                  <c:v>39827</c:v>
                </c:pt>
                <c:pt idx="533">
                  <c:v>39828</c:v>
                </c:pt>
                <c:pt idx="534">
                  <c:v>39829</c:v>
                </c:pt>
                <c:pt idx="535">
                  <c:v>39832</c:v>
                </c:pt>
                <c:pt idx="536">
                  <c:v>39833</c:v>
                </c:pt>
                <c:pt idx="537">
                  <c:v>39834</c:v>
                </c:pt>
                <c:pt idx="538">
                  <c:v>39835</c:v>
                </c:pt>
                <c:pt idx="539">
                  <c:v>39836</c:v>
                </c:pt>
                <c:pt idx="540">
                  <c:v>39839</c:v>
                </c:pt>
                <c:pt idx="541">
                  <c:v>39840</c:v>
                </c:pt>
                <c:pt idx="542">
                  <c:v>39841</c:v>
                </c:pt>
                <c:pt idx="543">
                  <c:v>39842</c:v>
                </c:pt>
                <c:pt idx="544">
                  <c:v>39843</c:v>
                </c:pt>
                <c:pt idx="545">
                  <c:v>39846</c:v>
                </c:pt>
                <c:pt idx="546">
                  <c:v>39847</c:v>
                </c:pt>
                <c:pt idx="547">
                  <c:v>39848</c:v>
                </c:pt>
                <c:pt idx="548">
                  <c:v>39849</c:v>
                </c:pt>
                <c:pt idx="549">
                  <c:v>39850</c:v>
                </c:pt>
                <c:pt idx="550">
                  <c:v>39853</c:v>
                </c:pt>
                <c:pt idx="551">
                  <c:v>39854</c:v>
                </c:pt>
                <c:pt idx="552">
                  <c:v>39855</c:v>
                </c:pt>
                <c:pt idx="553">
                  <c:v>39856</c:v>
                </c:pt>
                <c:pt idx="554">
                  <c:v>39857</c:v>
                </c:pt>
                <c:pt idx="555">
                  <c:v>39860</c:v>
                </c:pt>
                <c:pt idx="556">
                  <c:v>39861</c:v>
                </c:pt>
                <c:pt idx="557">
                  <c:v>39862</c:v>
                </c:pt>
                <c:pt idx="558">
                  <c:v>39863</c:v>
                </c:pt>
                <c:pt idx="559">
                  <c:v>39864</c:v>
                </c:pt>
                <c:pt idx="560">
                  <c:v>39867</c:v>
                </c:pt>
                <c:pt idx="561">
                  <c:v>39868</c:v>
                </c:pt>
                <c:pt idx="562">
                  <c:v>39869</c:v>
                </c:pt>
                <c:pt idx="563">
                  <c:v>39870</c:v>
                </c:pt>
                <c:pt idx="564">
                  <c:v>39871</c:v>
                </c:pt>
                <c:pt idx="565">
                  <c:v>39874</c:v>
                </c:pt>
                <c:pt idx="566">
                  <c:v>39875</c:v>
                </c:pt>
                <c:pt idx="567">
                  <c:v>39876</c:v>
                </c:pt>
                <c:pt idx="568">
                  <c:v>39877</c:v>
                </c:pt>
                <c:pt idx="569">
                  <c:v>39878</c:v>
                </c:pt>
                <c:pt idx="570">
                  <c:v>39881</c:v>
                </c:pt>
                <c:pt idx="571">
                  <c:v>39882</c:v>
                </c:pt>
                <c:pt idx="572">
                  <c:v>39883</c:v>
                </c:pt>
                <c:pt idx="573">
                  <c:v>39884</c:v>
                </c:pt>
                <c:pt idx="574">
                  <c:v>39885</c:v>
                </c:pt>
                <c:pt idx="575">
                  <c:v>39888</c:v>
                </c:pt>
                <c:pt idx="576">
                  <c:v>39889</c:v>
                </c:pt>
                <c:pt idx="577">
                  <c:v>39890</c:v>
                </c:pt>
                <c:pt idx="578">
                  <c:v>39891</c:v>
                </c:pt>
                <c:pt idx="579">
                  <c:v>39892</c:v>
                </c:pt>
                <c:pt idx="580">
                  <c:v>39895</c:v>
                </c:pt>
                <c:pt idx="581">
                  <c:v>39896</c:v>
                </c:pt>
                <c:pt idx="582">
                  <c:v>39897</c:v>
                </c:pt>
                <c:pt idx="583">
                  <c:v>39898</c:v>
                </c:pt>
                <c:pt idx="584">
                  <c:v>39899</c:v>
                </c:pt>
                <c:pt idx="585">
                  <c:v>39902</c:v>
                </c:pt>
                <c:pt idx="586">
                  <c:v>39903</c:v>
                </c:pt>
                <c:pt idx="587">
                  <c:v>39904</c:v>
                </c:pt>
                <c:pt idx="588">
                  <c:v>39905</c:v>
                </c:pt>
                <c:pt idx="589">
                  <c:v>39906</c:v>
                </c:pt>
                <c:pt idx="590">
                  <c:v>39909</c:v>
                </c:pt>
                <c:pt idx="591">
                  <c:v>39910</c:v>
                </c:pt>
                <c:pt idx="592">
                  <c:v>39911</c:v>
                </c:pt>
                <c:pt idx="593">
                  <c:v>39912</c:v>
                </c:pt>
                <c:pt idx="594">
                  <c:v>39913</c:v>
                </c:pt>
                <c:pt idx="595">
                  <c:v>39916</c:v>
                </c:pt>
                <c:pt idx="596">
                  <c:v>39917</c:v>
                </c:pt>
                <c:pt idx="597">
                  <c:v>39918</c:v>
                </c:pt>
                <c:pt idx="598">
                  <c:v>39919</c:v>
                </c:pt>
                <c:pt idx="599">
                  <c:v>39920</c:v>
                </c:pt>
                <c:pt idx="600">
                  <c:v>39923</c:v>
                </c:pt>
                <c:pt idx="601">
                  <c:v>39924</c:v>
                </c:pt>
                <c:pt idx="602">
                  <c:v>39925</c:v>
                </c:pt>
                <c:pt idx="603">
                  <c:v>39926</c:v>
                </c:pt>
                <c:pt idx="604">
                  <c:v>39927</c:v>
                </c:pt>
                <c:pt idx="605">
                  <c:v>39930</c:v>
                </c:pt>
                <c:pt idx="606">
                  <c:v>39931</c:v>
                </c:pt>
                <c:pt idx="607">
                  <c:v>39932</c:v>
                </c:pt>
                <c:pt idx="608">
                  <c:v>39933</c:v>
                </c:pt>
                <c:pt idx="609">
                  <c:v>39934</c:v>
                </c:pt>
                <c:pt idx="610">
                  <c:v>39937</c:v>
                </c:pt>
                <c:pt idx="611">
                  <c:v>39938</c:v>
                </c:pt>
                <c:pt idx="612">
                  <c:v>39939</c:v>
                </c:pt>
                <c:pt idx="613">
                  <c:v>39940</c:v>
                </c:pt>
                <c:pt idx="614">
                  <c:v>39941</c:v>
                </c:pt>
                <c:pt idx="615">
                  <c:v>39944</c:v>
                </c:pt>
                <c:pt idx="616">
                  <c:v>39945</c:v>
                </c:pt>
                <c:pt idx="617">
                  <c:v>39946</c:v>
                </c:pt>
                <c:pt idx="618">
                  <c:v>39947</c:v>
                </c:pt>
                <c:pt idx="619">
                  <c:v>39948</c:v>
                </c:pt>
                <c:pt idx="620">
                  <c:v>39951</c:v>
                </c:pt>
                <c:pt idx="621">
                  <c:v>39952</c:v>
                </c:pt>
                <c:pt idx="622">
                  <c:v>39953</c:v>
                </c:pt>
                <c:pt idx="623">
                  <c:v>39954</c:v>
                </c:pt>
                <c:pt idx="624">
                  <c:v>39955</c:v>
                </c:pt>
                <c:pt idx="625">
                  <c:v>39958</c:v>
                </c:pt>
                <c:pt idx="626">
                  <c:v>39959</c:v>
                </c:pt>
                <c:pt idx="627">
                  <c:v>39960</c:v>
                </c:pt>
                <c:pt idx="628">
                  <c:v>39961</c:v>
                </c:pt>
                <c:pt idx="629">
                  <c:v>39962</c:v>
                </c:pt>
                <c:pt idx="630">
                  <c:v>39965</c:v>
                </c:pt>
                <c:pt idx="631">
                  <c:v>39966</c:v>
                </c:pt>
                <c:pt idx="632">
                  <c:v>39967</c:v>
                </c:pt>
                <c:pt idx="633">
                  <c:v>39968</c:v>
                </c:pt>
                <c:pt idx="634">
                  <c:v>39969</c:v>
                </c:pt>
                <c:pt idx="635">
                  <c:v>39972</c:v>
                </c:pt>
                <c:pt idx="636">
                  <c:v>39973</c:v>
                </c:pt>
                <c:pt idx="637">
                  <c:v>39974</c:v>
                </c:pt>
                <c:pt idx="638">
                  <c:v>39975</c:v>
                </c:pt>
                <c:pt idx="639">
                  <c:v>39976</c:v>
                </c:pt>
                <c:pt idx="640">
                  <c:v>39979</c:v>
                </c:pt>
                <c:pt idx="641">
                  <c:v>39980</c:v>
                </c:pt>
                <c:pt idx="642">
                  <c:v>39981</c:v>
                </c:pt>
                <c:pt idx="643">
                  <c:v>39982</c:v>
                </c:pt>
                <c:pt idx="644">
                  <c:v>39983</c:v>
                </c:pt>
                <c:pt idx="645">
                  <c:v>39986</c:v>
                </c:pt>
                <c:pt idx="646">
                  <c:v>39987</c:v>
                </c:pt>
                <c:pt idx="647">
                  <c:v>39988</c:v>
                </c:pt>
                <c:pt idx="648">
                  <c:v>39989</c:v>
                </c:pt>
                <c:pt idx="649">
                  <c:v>39990</c:v>
                </c:pt>
                <c:pt idx="650">
                  <c:v>39993</c:v>
                </c:pt>
                <c:pt idx="651">
                  <c:v>39994</c:v>
                </c:pt>
                <c:pt idx="652">
                  <c:v>39995</c:v>
                </c:pt>
                <c:pt idx="653">
                  <c:v>39996</c:v>
                </c:pt>
                <c:pt idx="654">
                  <c:v>39997</c:v>
                </c:pt>
                <c:pt idx="655">
                  <c:v>40000</c:v>
                </c:pt>
                <c:pt idx="656">
                  <c:v>40001</c:v>
                </c:pt>
                <c:pt idx="657">
                  <c:v>40002</c:v>
                </c:pt>
                <c:pt idx="658">
                  <c:v>40003</c:v>
                </c:pt>
                <c:pt idx="659">
                  <c:v>40004</c:v>
                </c:pt>
                <c:pt idx="660">
                  <c:v>40007</c:v>
                </c:pt>
                <c:pt idx="661">
                  <c:v>40008</c:v>
                </c:pt>
                <c:pt idx="662">
                  <c:v>40009</c:v>
                </c:pt>
                <c:pt idx="663">
                  <c:v>40010</c:v>
                </c:pt>
                <c:pt idx="664">
                  <c:v>40011</c:v>
                </c:pt>
                <c:pt idx="665">
                  <c:v>40014</c:v>
                </c:pt>
                <c:pt idx="666">
                  <c:v>40015</c:v>
                </c:pt>
                <c:pt idx="667">
                  <c:v>40016</c:v>
                </c:pt>
                <c:pt idx="668">
                  <c:v>40017</c:v>
                </c:pt>
                <c:pt idx="669">
                  <c:v>40018</c:v>
                </c:pt>
                <c:pt idx="670">
                  <c:v>40021</c:v>
                </c:pt>
                <c:pt idx="671">
                  <c:v>40022</c:v>
                </c:pt>
                <c:pt idx="672">
                  <c:v>40023</c:v>
                </c:pt>
                <c:pt idx="673">
                  <c:v>40024</c:v>
                </c:pt>
                <c:pt idx="674">
                  <c:v>40025</c:v>
                </c:pt>
                <c:pt idx="675">
                  <c:v>40028</c:v>
                </c:pt>
                <c:pt idx="676">
                  <c:v>40029</c:v>
                </c:pt>
                <c:pt idx="677">
                  <c:v>40030</c:v>
                </c:pt>
                <c:pt idx="678">
                  <c:v>40031</c:v>
                </c:pt>
                <c:pt idx="679">
                  <c:v>40032</c:v>
                </c:pt>
                <c:pt idx="680">
                  <c:v>40035</c:v>
                </c:pt>
                <c:pt idx="681">
                  <c:v>40036</c:v>
                </c:pt>
                <c:pt idx="682">
                  <c:v>40037</c:v>
                </c:pt>
                <c:pt idx="683">
                  <c:v>40038</c:v>
                </c:pt>
                <c:pt idx="684">
                  <c:v>40039</c:v>
                </c:pt>
                <c:pt idx="685">
                  <c:v>40042</c:v>
                </c:pt>
                <c:pt idx="686">
                  <c:v>40043</c:v>
                </c:pt>
                <c:pt idx="687">
                  <c:v>40044</c:v>
                </c:pt>
                <c:pt idx="688">
                  <c:v>40045</c:v>
                </c:pt>
                <c:pt idx="689">
                  <c:v>40046</c:v>
                </c:pt>
                <c:pt idx="690">
                  <c:v>40049</c:v>
                </c:pt>
                <c:pt idx="691">
                  <c:v>40050</c:v>
                </c:pt>
                <c:pt idx="692">
                  <c:v>40051</c:v>
                </c:pt>
                <c:pt idx="693">
                  <c:v>40052</c:v>
                </c:pt>
                <c:pt idx="694">
                  <c:v>40053</c:v>
                </c:pt>
                <c:pt idx="695">
                  <c:v>40056</c:v>
                </c:pt>
                <c:pt idx="696">
                  <c:v>40057</c:v>
                </c:pt>
                <c:pt idx="697">
                  <c:v>40058</c:v>
                </c:pt>
                <c:pt idx="698">
                  <c:v>40059</c:v>
                </c:pt>
                <c:pt idx="699">
                  <c:v>40060</c:v>
                </c:pt>
                <c:pt idx="700">
                  <c:v>40063</c:v>
                </c:pt>
                <c:pt idx="701">
                  <c:v>40064</c:v>
                </c:pt>
                <c:pt idx="702">
                  <c:v>40065</c:v>
                </c:pt>
                <c:pt idx="703">
                  <c:v>40066</c:v>
                </c:pt>
                <c:pt idx="704">
                  <c:v>40067</c:v>
                </c:pt>
                <c:pt idx="705">
                  <c:v>40070</c:v>
                </c:pt>
                <c:pt idx="706">
                  <c:v>40071</c:v>
                </c:pt>
                <c:pt idx="707">
                  <c:v>40072</c:v>
                </c:pt>
                <c:pt idx="708">
                  <c:v>40073</c:v>
                </c:pt>
                <c:pt idx="709">
                  <c:v>40074</c:v>
                </c:pt>
                <c:pt idx="710">
                  <c:v>40077</c:v>
                </c:pt>
                <c:pt idx="711">
                  <c:v>40078</c:v>
                </c:pt>
                <c:pt idx="712">
                  <c:v>40079</c:v>
                </c:pt>
                <c:pt idx="713">
                  <c:v>40080</c:v>
                </c:pt>
                <c:pt idx="714">
                  <c:v>40081</c:v>
                </c:pt>
                <c:pt idx="715">
                  <c:v>40084</c:v>
                </c:pt>
                <c:pt idx="716">
                  <c:v>40085</c:v>
                </c:pt>
                <c:pt idx="717">
                  <c:v>40086</c:v>
                </c:pt>
                <c:pt idx="718">
                  <c:v>40087</c:v>
                </c:pt>
                <c:pt idx="719">
                  <c:v>40088</c:v>
                </c:pt>
                <c:pt idx="720">
                  <c:v>40091</c:v>
                </c:pt>
                <c:pt idx="721">
                  <c:v>40092</c:v>
                </c:pt>
                <c:pt idx="722">
                  <c:v>40093</c:v>
                </c:pt>
                <c:pt idx="723">
                  <c:v>40094</c:v>
                </c:pt>
                <c:pt idx="724">
                  <c:v>40095</c:v>
                </c:pt>
                <c:pt idx="725">
                  <c:v>40098</c:v>
                </c:pt>
                <c:pt idx="726">
                  <c:v>40099</c:v>
                </c:pt>
                <c:pt idx="727">
                  <c:v>40100</c:v>
                </c:pt>
                <c:pt idx="728">
                  <c:v>40101</c:v>
                </c:pt>
                <c:pt idx="729">
                  <c:v>40102</c:v>
                </c:pt>
                <c:pt idx="730">
                  <c:v>40105</c:v>
                </c:pt>
                <c:pt idx="731">
                  <c:v>40106</c:v>
                </c:pt>
                <c:pt idx="732">
                  <c:v>40107</c:v>
                </c:pt>
                <c:pt idx="733">
                  <c:v>40108</c:v>
                </c:pt>
                <c:pt idx="734">
                  <c:v>40109</c:v>
                </c:pt>
                <c:pt idx="735">
                  <c:v>40112</c:v>
                </c:pt>
                <c:pt idx="736">
                  <c:v>40113</c:v>
                </c:pt>
                <c:pt idx="737">
                  <c:v>40114</c:v>
                </c:pt>
                <c:pt idx="738">
                  <c:v>40115</c:v>
                </c:pt>
                <c:pt idx="739">
                  <c:v>40116</c:v>
                </c:pt>
                <c:pt idx="740">
                  <c:v>40119</c:v>
                </c:pt>
                <c:pt idx="741">
                  <c:v>40120</c:v>
                </c:pt>
                <c:pt idx="742">
                  <c:v>40121</c:v>
                </c:pt>
                <c:pt idx="743">
                  <c:v>40122</c:v>
                </c:pt>
                <c:pt idx="744">
                  <c:v>40123</c:v>
                </c:pt>
                <c:pt idx="745">
                  <c:v>40126</c:v>
                </c:pt>
                <c:pt idx="746">
                  <c:v>40127</c:v>
                </c:pt>
                <c:pt idx="747">
                  <c:v>40128</c:v>
                </c:pt>
                <c:pt idx="748">
                  <c:v>40129</c:v>
                </c:pt>
                <c:pt idx="749">
                  <c:v>40130</c:v>
                </c:pt>
                <c:pt idx="750">
                  <c:v>40133</c:v>
                </c:pt>
                <c:pt idx="751">
                  <c:v>40134</c:v>
                </c:pt>
                <c:pt idx="752">
                  <c:v>40135</c:v>
                </c:pt>
                <c:pt idx="753">
                  <c:v>40136</c:v>
                </c:pt>
                <c:pt idx="754">
                  <c:v>40137</c:v>
                </c:pt>
                <c:pt idx="755">
                  <c:v>40140</c:v>
                </c:pt>
                <c:pt idx="756">
                  <c:v>40141</c:v>
                </c:pt>
                <c:pt idx="757">
                  <c:v>40142</c:v>
                </c:pt>
                <c:pt idx="758">
                  <c:v>40143</c:v>
                </c:pt>
                <c:pt idx="759">
                  <c:v>40144</c:v>
                </c:pt>
                <c:pt idx="760">
                  <c:v>40147</c:v>
                </c:pt>
                <c:pt idx="761">
                  <c:v>40148</c:v>
                </c:pt>
                <c:pt idx="762">
                  <c:v>40149</c:v>
                </c:pt>
                <c:pt idx="763">
                  <c:v>40150</c:v>
                </c:pt>
                <c:pt idx="764">
                  <c:v>40151</c:v>
                </c:pt>
                <c:pt idx="765">
                  <c:v>40154</c:v>
                </c:pt>
                <c:pt idx="766">
                  <c:v>40155</c:v>
                </c:pt>
                <c:pt idx="767">
                  <c:v>40156</c:v>
                </c:pt>
                <c:pt idx="768">
                  <c:v>40157</c:v>
                </c:pt>
                <c:pt idx="769">
                  <c:v>40158</c:v>
                </c:pt>
                <c:pt idx="770">
                  <c:v>40161</c:v>
                </c:pt>
                <c:pt idx="771">
                  <c:v>40162</c:v>
                </c:pt>
                <c:pt idx="772">
                  <c:v>40163</c:v>
                </c:pt>
                <c:pt idx="773">
                  <c:v>40164</c:v>
                </c:pt>
                <c:pt idx="774">
                  <c:v>40165</c:v>
                </c:pt>
                <c:pt idx="775">
                  <c:v>40168</c:v>
                </c:pt>
                <c:pt idx="776">
                  <c:v>40169</c:v>
                </c:pt>
                <c:pt idx="777">
                  <c:v>40170</c:v>
                </c:pt>
                <c:pt idx="778">
                  <c:v>40171</c:v>
                </c:pt>
                <c:pt idx="779">
                  <c:v>40172</c:v>
                </c:pt>
                <c:pt idx="780">
                  <c:v>40175</c:v>
                </c:pt>
                <c:pt idx="781">
                  <c:v>40176</c:v>
                </c:pt>
                <c:pt idx="782">
                  <c:v>40177</c:v>
                </c:pt>
                <c:pt idx="783">
                  <c:v>40178</c:v>
                </c:pt>
                <c:pt idx="784">
                  <c:v>40179</c:v>
                </c:pt>
                <c:pt idx="785">
                  <c:v>40182</c:v>
                </c:pt>
                <c:pt idx="786">
                  <c:v>40183</c:v>
                </c:pt>
                <c:pt idx="787">
                  <c:v>40184</c:v>
                </c:pt>
                <c:pt idx="788">
                  <c:v>40185</c:v>
                </c:pt>
                <c:pt idx="789">
                  <c:v>40186</c:v>
                </c:pt>
                <c:pt idx="790">
                  <c:v>40189</c:v>
                </c:pt>
                <c:pt idx="791">
                  <c:v>40190</c:v>
                </c:pt>
                <c:pt idx="792">
                  <c:v>40191</c:v>
                </c:pt>
                <c:pt idx="793">
                  <c:v>40192</c:v>
                </c:pt>
                <c:pt idx="794">
                  <c:v>40193</c:v>
                </c:pt>
                <c:pt idx="795">
                  <c:v>40196</c:v>
                </c:pt>
                <c:pt idx="796">
                  <c:v>40197</c:v>
                </c:pt>
                <c:pt idx="797">
                  <c:v>40198</c:v>
                </c:pt>
                <c:pt idx="798">
                  <c:v>40199</c:v>
                </c:pt>
                <c:pt idx="799">
                  <c:v>40200</c:v>
                </c:pt>
                <c:pt idx="800">
                  <c:v>40203</c:v>
                </c:pt>
                <c:pt idx="801">
                  <c:v>40204</c:v>
                </c:pt>
                <c:pt idx="802">
                  <c:v>40205</c:v>
                </c:pt>
                <c:pt idx="803">
                  <c:v>40206</c:v>
                </c:pt>
                <c:pt idx="804">
                  <c:v>40207</c:v>
                </c:pt>
                <c:pt idx="805">
                  <c:v>40210</c:v>
                </c:pt>
                <c:pt idx="806">
                  <c:v>40211</c:v>
                </c:pt>
                <c:pt idx="807">
                  <c:v>40212</c:v>
                </c:pt>
                <c:pt idx="808">
                  <c:v>40213</c:v>
                </c:pt>
                <c:pt idx="809">
                  <c:v>40214</c:v>
                </c:pt>
                <c:pt idx="810">
                  <c:v>40217</c:v>
                </c:pt>
                <c:pt idx="811">
                  <c:v>40218</c:v>
                </c:pt>
                <c:pt idx="812">
                  <c:v>40219</c:v>
                </c:pt>
                <c:pt idx="813">
                  <c:v>40220</c:v>
                </c:pt>
                <c:pt idx="814">
                  <c:v>40221</c:v>
                </c:pt>
                <c:pt idx="815">
                  <c:v>40224</c:v>
                </c:pt>
                <c:pt idx="816">
                  <c:v>40225</c:v>
                </c:pt>
                <c:pt idx="817">
                  <c:v>40226</c:v>
                </c:pt>
                <c:pt idx="818">
                  <c:v>40227</c:v>
                </c:pt>
                <c:pt idx="819">
                  <c:v>40228</c:v>
                </c:pt>
                <c:pt idx="820">
                  <c:v>40231</c:v>
                </c:pt>
                <c:pt idx="821">
                  <c:v>40232</c:v>
                </c:pt>
                <c:pt idx="822">
                  <c:v>40233</c:v>
                </c:pt>
                <c:pt idx="823">
                  <c:v>40234</c:v>
                </c:pt>
                <c:pt idx="824">
                  <c:v>40235</c:v>
                </c:pt>
                <c:pt idx="825">
                  <c:v>40238</c:v>
                </c:pt>
                <c:pt idx="826">
                  <c:v>40239</c:v>
                </c:pt>
                <c:pt idx="827">
                  <c:v>40240</c:v>
                </c:pt>
                <c:pt idx="828">
                  <c:v>40241</c:v>
                </c:pt>
                <c:pt idx="829">
                  <c:v>40242</c:v>
                </c:pt>
                <c:pt idx="830">
                  <c:v>40245</c:v>
                </c:pt>
                <c:pt idx="831">
                  <c:v>40246</c:v>
                </c:pt>
                <c:pt idx="832">
                  <c:v>40247</c:v>
                </c:pt>
                <c:pt idx="833">
                  <c:v>40248</c:v>
                </c:pt>
                <c:pt idx="834">
                  <c:v>40249</c:v>
                </c:pt>
                <c:pt idx="835">
                  <c:v>40252</c:v>
                </c:pt>
                <c:pt idx="836">
                  <c:v>40253</c:v>
                </c:pt>
                <c:pt idx="837">
                  <c:v>40254</c:v>
                </c:pt>
                <c:pt idx="838">
                  <c:v>40255</c:v>
                </c:pt>
                <c:pt idx="839">
                  <c:v>40256</c:v>
                </c:pt>
                <c:pt idx="840">
                  <c:v>40259</c:v>
                </c:pt>
                <c:pt idx="841">
                  <c:v>40260</c:v>
                </c:pt>
                <c:pt idx="842">
                  <c:v>40261</c:v>
                </c:pt>
                <c:pt idx="843">
                  <c:v>40262</c:v>
                </c:pt>
                <c:pt idx="844">
                  <c:v>40263</c:v>
                </c:pt>
                <c:pt idx="845">
                  <c:v>40266</c:v>
                </c:pt>
                <c:pt idx="846">
                  <c:v>40267</c:v>
                </c:pt>
                <c:pt idx="847">
                  <c:v>40268</c:v>
                </c:pt>
                <c:pt idx="848">
                  <c:v>40269</c:v>
                </c:pt>
                <c:pt idx="849">
                  <c:v>40270</c:v>
                </c:pt>
                <c:pt idx="850">
                  <c:v>40273</c:v>
                </c:pt>
                <c:pt idx="851">
                  <c:v>40274</c:v>
                </c:pt>
                <c:pt idx="852">
                  <c:v>40275</c:v>
                </c:pt>
                <c:pt idx="853">
                  <c:v>40276</c:v>
                </c:pt>
                <c:pt idx="854">
                  <c:v>40277</c:v>
                </c:pt>
                <c:pt idx="855">
                  <c:v>40280</c:v>
                </c:pt>
                <c:pt idx="856">
                  <c:v>40281</c:v>
                </c:pt>
                <c:pt idx="857">
                  <c:v>40282</c:v>
                </c:pt>
                <c:pt idx="858">
                  <c:v>40283</c:v>
                </c:pt>
                <c:pt idx="859">
                  <c:v>40284</c:v>
                </c:pt>
                <c:pt idx="860">
                  <c:v>40287</c:v>
                </c:pt>
                <c:pt idx="861">
                  <c:v>40288</c:v>
                </c:pt>
                <c:pt idx="862">
                  <c:v>40289</c:v>
                </c:pt>
                <c:pt idx="863">
                  <c:v>40290</c:v>
                </c:pt>
                <c:pt idx="864">
                  <c:v>40291</c:v>
                </c:pt>
                <c:pt idx="865">
                  <c:v>40294</c:v>
                </c:pt>
                <c:pt idx="866">
                  <c:v>40295</c:v>
                </c:pt>
                <c:pt idx="867">
                  <c:v>40296</c:v>
                </c:pt>
                <c:pt idx="868">
                  <c:v>40297</c:v>
                </c:pt>
                <c:pt idx="869">
                  <c:v>40298</c:v>
                </c:pt>
                <c:pt idx="870">
                  <c:v>40301</c:v>
                </c:pt>
                <c:pt idx="871">
                  <c:v>40302</c:v>
                </c:pt>
                <c:pt idx="872">
                  <c:v>40303</c:v>
                </c:pt>
                <c:pt idx="873">
                  <c:v>40304</c:v>
                </c:pt>
                <c:pt idx="874">
                  <c:v>40305</c:v>
                </c:pt>
                <c:pt idx="875">
                  <c:v>40308</c:v>
                </c:pt>
                <c:pt idx="876">
                  <c:v>40309</c:v>
                </c:pt>
                <c:pt idx="877">
                  <c:v>40310</c:v>
                </c:pt>
                <c:pt idx="878">
                  <c:v>40311</c:v>
                </c:pt>
                <c:pt idx="879">
                  <c:v>40312</c:v>
                </c:pt>
                <c:pt idx="880">
                  <c:v>40315</c:v>
                </c:pt>
                <c:pt idx="881">
                  <c:v>40316</c:v>
                </c:pt>
                <c:pt idx="882">
                  <c:v>40317</c:v>
                </c:pt>
                <c:pt idx="883">
                  <c:v>40318</c:v>
                </c:pt>
                <c:pt idx="884">
                  <c:v>40319</c:v>
                </c:pt>
                <c:pt idx="885">
                  <c:v>40322</c:v>
                </c:pt>
                <c:pt idx="886">
                  <c:v>40323</c:v>
                </c:pt>
                <c:pt idx="887">
                  <c:v>40324</c:v>
                </c:pt>
                <c:pt idx="888">
                  <c:v>40325</c:v>
                </c:pt>
                <c:pt idx="889">
                  <c:v>40326</c:v>
                </c:pt>
                <c:pt idx="890">
                  <c:v>40329</c:v>
                </c:pt>
                <c:pt idx="891">
                  <c:v>40330</c:v>
                </c:pt>
                <c:pt idx="892">
                  <c:v>40331</c:v>
                </c:pt>
                <c:pt idx="893">
                  <c:v>40332</c:v>
                </c:pt>
                <c:pt idx="894">
                  <c:v>40333</c:v>
                </c:pt>
                <c:pt idx="895">
                  <c:v>40336</c:v>
                </c:pt>
                <c:pt idx="896">
                  <c:v>40337</c:v>
                </c:pt>
                <c:pt idx="897">
                  <c:v>40338</c:v>
                </c:pt>
                <c:pt idx="898">
                  <c:v>40339</c:v>
                </c:pt>
                <c:pt idx="899">
                  <c:v>40340</c:v>
                </c:pt>
                <c:pt idx="900">
                  <c:v>40343</c:v>
                </c:pt>
                <c:pt idx="901">
                  <c:v>40344</c:v>
                </c:pt>
                <c:pt idx="902">
                  <c:v>40345</c:v>
                </c:pt>
                <c:pt idx="903">
                  <c:v>40346</c:v>
                </c:pt>
                <c:pt idx="904">
                  <c:v>40347</c:v>
                </c:pt>
                <c:pt idx="905">
                  <c:v>40350</c:v>
                </c:pt>
                <c:pt idx="906">
                  <c:v>40351</c:v>
                </c:pt>
                <c:pt idx="907">
                  <c:v>40352</c:v>
                </c:pt>
                <c:pt idx="908">
                  <c:v>40353</c:v>
                </c:pt>
                <c:pt idx="909">
                  <c:v>40354</c:v>
                </c:pt>
                <c:pt idx="910">
                  <c:v>40357</c:v>
                </c:pt>
                <c:pt idx="911">
                  <c:v>40358</c:v>
                </c:pt>
                <c:pt idx="912">
                  <c:v>40359</c:v>
                </c:pt>
                <c:pt idx="913">
                  <c:v>40360</c:v>
                </c:pt>
                <c:pt idx="914">
                  <c:v>40361</c:v>
                </c:pt>
                <c:pt idx="915">
                  <c:v>40364</c:v>
                </c:pt>
                <c:pt idx="916">
                  <c:v>40365</c:v>
                </c:pt>
                <c:pt idx="917">
                  <c:v>40366</c:v>
                </c:pt>
                <c:pt idx="918">
                  <c:v>40367</c:v>
                </c:pt>
                <c:pt idx="919">
                  <c:v>40368</c:v>
                </c:pt>
                <c:pt idx="920">
                  <c:v>40371</c:v>
                </c:pt>
                <c:pt idx="921">
                  <c:v>40372</c:v>
                </c:pt>
                <c:pt idx="922">
                  <c:v>40373</c:v>
                </c:pt>
                <c:pt idx="923">
                  <c:v>40374</c:v>
                </c:pt>
                <c:pt idx="924">
                  <c:v>40375</c:v>
                </c:pt>
                <c:pt idx="925">
                  <c:v>40378</c:v>
                </c:pt>
                <c:pt idx="926">
                  <c:v>40379</c:v>
                </c:pt>
                <c:pt idx="927">
                  <c:v>40380</c:v>
                </c:pt>
                <c:pt idx="928">
                  <c:v>40381</c:v>
                </c:pt>
                <c:pt idx="929">
                  <c:v>40382</c:v>
                </c:pt>
                <c:pt idx="930">
                  <c:v>40385</c:v>
                </c:pt>
                <c:pt idx="931">
                  <c:v>40386</c:v>
                </c:pt>
                <c:pt idx="932">
                  <c:v>40387</c:v>
                </c:pt>
                <c:pt idx="933">
                  <c:v>40388</c:v>
                </c:pt>
                <c:pt idx="934">
                  <c:v>40389</c:v>
                </c:pt>
                <c:pt idx="935">
                  <c:v>40392</c:v>
                </c:pt>
                <c:pt idx="936">
                  <c:v>40393</c:v>
                </c:pt>
                <c:pt idx="937">
                  <c:v>40394</c:v>
                </c:pt>
                <c:pt idx="938">
                  <c:v>40395</c:v>
                </c:pt>
                <c:pt idx="939">
                  <c:v>40396</c:v>
                </c:pt>
                <c:pt idx="940">
                  <c:v>40399</c:v>
                </c:pt>
                <c:pt idx="941">
                  <c:v>40400</c:v>
                </c:pt>
                <c:pt idx="942">
                  <c:v>40401</c:v>
                </c:pt>
                <c:pt idx="943">
                  <c:v>40402</c:v>
                </c:pt>
                <c:pt idx="944">
                  <c:v>40403</c:v>
                </c:pt>
                <c:pt idx="945">
                  <c:v>40406</c:v>
                </c:pt>
                <c:pt idx="946">
                  <c:v>40407</c:v>
                </c:pt>
                <c:pt idx="947">
                  <c:v>40408</c:v>
                </c:pt>
                <c:pt idx="948">
                  <c:v>40409</c:v>
                </c:pt>
                <c:pt idx="949">
                  <c:v>40410</c:v>
                </c:pt>
                <c:pt idx="950">
                  <c:v>40413</c:v>
                </c:pt>
                <c:pt idx="951">
                  <c:v>40414</c:v>
                </c:pt>
                <c:pt idx="952">
                  <c:v>40415</c:v>
                </c:pt>
                <c:pt idx="953">
                  <c:v>40416</c:v>
                </c:pt>
                <c:pt idx="954">
                  <c:v>40417</c:v>
                </c:pt>
                <c:pt idx="955">
                  <c:v>40420</c:v>
                </c:pt>
                <c:pt idx="956">
                  <c:v>40421</c:v>
                </c:pt>
                <c:pt idx="957">
                  <c:v>40422</c:v>
                </c:pt>
                <c:pt idx="958">
                  <c:v>40423</c:v>
                </c:pt>
                <c:pt idx="959">
                  <c:v>40424</c:v>
                </c:pt>
                <c:pt idx="960">
                  <c:v>40427</c:v>
                </c:pt>
                <c:pt idx="961">
                  <c:v>40428</c:v>
                </c:pt>
                <c:pt idx="962">
                  <c:v>40429</c:v>
                </c:pt>
                <c:pt idx="963">
                  <c:v>40430</c:v>
                </c:pt>
                <c:pt idx="964">
                  <c:v>40431</c:v>
                </c:pt>
                <c:pt idx="965">
                  <c:v>40434</c:v>
                </c:pt>
                <c:pt idx="966">
                  <c:v>40435</c:v>
                </c:pt>
                <c:pt idx="967">
                  <c:v>40436</c:v>
                </c:pt>
                <c:pt idx="968">
                  <c:v>40437</c:v>
                </c:pt>
                <c:pt idx="969">
                  <c:v>40438</c:v>
                </c:pt>
                <c:pt idx="970">
                  <c:v>40441</c:v>
                </c:pt>
                <c:pt idx="971">
                  <c:v>40442</c:v>
                </c:pt>
                <c:pt idx="972">
                  <c:v>40443</c:v>
                </c:pt>
                <c:pt idx="973">
                  <c:v>40444</c:v>
                </c:pt>
                <c:pt idx="974">
                  <c:v>40445</c:v>
                </c:pt>
                <c:pt idx="975">
                  <c:v>40448</c:v>
                </c:pt>
                <c:pt idx="976">
                  <c:v>40449</c:v>
                </c:pt>
                <c:pt idx="977">
                  <c:v>40450</c:v>
                </c:pt>
                <c:pt idx="978">
                  <c:v>40451</c:v>
                </c:pt>
                <c:pt idx="979">
                  <c:v>40452</c:v>
                </c:pt>
                <c:pt idx="980">
                  <c:v>40455</c:v>
                </c:pt>
                <c:pt idx="981">
                  <c:v>40456</c:v>
                </c:pt>
                <c:pt idx="982">
                  <c:v>40457</c:v>
                </c:pt>
                <c:pt idx="983">
                  <c:v>40458</c:v>
                </c:pt>
                <c:pt idx="984">
                  <c:v>40459</c:v>
                </c:pt>
                <c:pt idx="985">
                  <c:v>40462</c:v>
                </c:pt>
                <c:pt idx="986">
                  <c:v>40463</c:v>
                </c:pt>
                <c:pt idx="987">
                  <c:v>40464</c:v>
                </c:pt>
                <c:pt idx="988">
                  <c:v>40465</c:v>
                </c:pt>
                <c:pt idx="989">
                  <c:v>40466</c:v>
                </c:pt>
                <c:pt idx="990">
                  <c:v>40469</c:v>
                </c:pt>
                <c:pt idx="991">
                  <c:v>40470</c:v>
                </c:pt>
                <c:pt idx="992">
                  <c:v>40471</c:v>
                </c:pt>
                <c:pt idx="993">
                  <c:v>40472</c:v>
                </c:pt>
                <c:pt idx="994">
                  <c:v>40473</c:v>
                </c:pt>
                <c:pt idx="995">
                  <c:v>40476</c:v>
                </c:pt>
                <c:pt idx="996">
                  <c:v>40477</c:v>
                </c:pt>
                <c:pt idx="997">
                  <c:v>40478</c:v>
                </c:pt>
                <c:pt idx="998">
                  <c:v>40479</c:v>
                </c:pt>
                <c:pt idx="999">
                  <c:v>40480</c:v>
                </c:pt>
                <c:pt idx="1000">
                  <c:v>40483</c:v>
                </c:pt>
                <c:pt idx="1001">
                  <c:v>40484</c:v>
                </c:pt>
                <c:pt idx="1002">
                  <c:v>40485</c:v>
                </c:pt>
                <c:pt idx="1003">
                  <c:v>40486</c:v>
                </c:pt>
                <c:pt idx="1004">
                  <c:v>40487</c:v>
                </c:pt>
                <c:pt idx="1005">
                  <c:v>40490</c:v>
                </c:pt>
                <c:pt idx="1006">
                  <c:v>40491</c:v>
                </c:pt>
                <c:pt idx="1007">
                  <c:v>40492</c:v>
                </c:pt>
                <c:pt idx="1008">
                  <c:v>40493</c:v>
                </c:pt>
                <c:pt idx="1009">
                  <c:v>40494</c:v>
                </c:pt>
                <c:pt idx="1010">
                  <c:v>40497</c:v>
                </c:pt>
                <c:pt idx="1011">
                  <c:v>40498</c:v>
                </c:pt>
                <c:pt idx="1012">
                  <c:v>40499</c:v>
                </c:pt>
                <c:pt idx="1013">
                  <c:v>40500</c:v>
                </c:pt>
                <c:pt idx="1014">
                  <c:v>40501</c:v>
                </c:pt>
                <c:pt idx="1015">
                  <c:v>40504</c:v>
                </c:pt>
                <c:pt idx="1016">
                  <c:v>40505</c:v>
                </c:pt>
                <c:pt idx="1017">
                  <c:v>40506</c:v>
                </c:pt>
                <c:pt idx="1018">
                  <c:v>40507</c:v>
                </c:pt>
                <c:pt idx="1019">
                  <c:v>40508</c:v>
                </c:pt>
                <c:pt idx="1020">
                  <c:v>40511</c:v>
                </c:pt>
                <c:pt idx="1021">
                  <c:v>40512</c:v>
                </c:pt>
                <c:pt idx="1022">
                  <c:v>40513</c:v>
                </c:pt>
                <c:pt idx="1023">
                  <c:v>40514</c:v>
                </c:pt>
                <c:pt idx="1024">
                  <c:v>40515</c:v>
                </c:pt>
                <c:pt idx="1025">
                  <c:v>40518</c:v>
                </c:pt>
                <c:pt idx="1026">
                  <c:v>40519</c:v>
                </c:pt>
                <c:pt idx="1027">
                  <c:v>40520</c:v>
                </c:pt>
                <c:pt idx="1028">
                  <c:v>40521</c:v>
                </c:pt>
                <c:pt idx="1029">
                  <c:v>40522</c:v>
                </c:pt>
                <c:pt idx="1030">
                  <c:v>40525</c:v>
                </c:pt>
                <c:pt idx="1031">
                  <c:v>40526</c:v>
                </c:pt>
                <c:pt idx="1032">
                  <c:v>40527</c:v>
                </c:pt>
                <c:pt idx="1033">
                  <c:v>40528</c:v>
                </c:pt>
                <c:pt idx="1034">
                  <c:v>40529</c:v>
                </c:pt>
                <c:pt idx="1035">
                  <c:v>40532</c:v>
                </c:pt>
                <c:pt idx="1036">
                  <c:v>40533</c:v>
                </c:pt>
                <c:pt idx="1037">
                  <c:v>40534</c:v>
                </c:pt>
                <c:pt idx="1038">
                  <c:v>40535</c:v>
                </c:pt>
                <c:pt idx="1039">
                  <c:v>40536</c:v>
                </c:pt>
                <c:pt idx="1040">
                  <c:v>40539</c:v>
                </c:pt>
                <c:pt idx="1041">
                  <c:v>40540</c:v>
                </c:pt>
                <c:pt idx="1042">
                  <c:v>40541</c:v>
                </c:pt>
                <c:pt idx="1043">
                  <c:v>40542</c:v>
                </c:pt>
                <c:pt idx="1044">
                  <c:v>40543</c:v>
                </c:pt>
                <c:pt idx="1045">
                  <c:v>40546</c:v>
                </c:pt>
                <c:pt idx="1046">
                  <c:v>40547</c:v>
                </c:pt>
                <c:pt idx="1047">
                  <c:v>40548</c:v>
                </c:pt>
                <c:pt idx="1048">
                  <c:v>40549</c:v>
                </c:pt>
                <c:pt idx="1049">
                  <c:v>40550</c:v>
                </c:pt>
                <c:pt idx="1050">
                  <c:v>40553</c:v>
                </c:pt>
                <c:pt idx="1051">
                  <c:v>40554</c:v>
                </c:pt>
                <c:pt idx="1052">
                  <c:v>40555</c:v>
                </c:pt>
                <c:pt idx="1053">
                  <c:v>40556</c:v>
                </c:pt>
                <c:pt idx="1054">
                  <c:v>40557</c:v>
                </c:pt>
                <c:pt idx="1055">
                  <c:v>40560</c:v>
                </c:pt>
                <c:pt idx="1056">
                  <c:v>40561</c:v>
                </c:pt>
                <c:pt idx="1057">
                  <c:v>40562</c:v>
                </c:pt>
                <c:pt idx="1058">
                  <c:v>40563</c:v>
                </c:pt>
                <c:pt idx="1059">
                  <c:v>40564</c:v>
                </c:pt>
                <c:pt idx="1060">
                  <c:v>40567</c:v>
                </c:pt>
                <c:pt idx="1061">
                  <c:v>40568</c:v>
                </c:pt>
                <c:pt idx="1062">
                  <c:v>40569</c:v>
                </c:pt>
                <c:pt idx="1063">
                  <c:v>40570</c:v>
                </c:pt>
                <c:pt idx="1064">
                  <c:v>40571</c:v>
                </c:pt>
                <c:pt idx="1065">
                  <c:v>40574</c:v>
                </c:pt>
                <c:pt idx="1066">
                  <c:v>40575</c:v>
                </c:pt>
                <c:pt idx="1067">
                  <c:v>40576</c:v>
                </c:pt>
                <c:pt idx="1068">
                  <c:v>40577</c:v>
                </c:pt>
                <c:pt idx="1069">
                  <c:v>40578</c:v>
                </c:pt>
                <c:pt idx="1070">
                  <c:v>40581</c:v>
                </c:pt>
                <c:pt idx="1071">
                  <c:v>40582</c:v>
                </c:pt>
                <c:pt idx="1072">
                  <c:v>40583</c:v>
                </c:pt>
                <c:pt idx="1073">
                  <c:v>40584</c:v>
                </c:pt>
                <c:pt idx="1074">
                  <c:v>40585</c:v>
                </c:pt>
                <c:pt idx="1075">
                  <c:v>40588</c:v>
                </c:pt>
                <c:pt idx="1076">
                  <c:v>40589</c:v>
                </c:pt>
                <c:pt idx="1077">
                  <c:v>40590</c:v>
                </c:pt>
                <c:pt idx="1078">
                  <c:v>40591</c:v>
                </c:pt>
                <c:pt idx="1079">
                  <c:v>40592</c:v>
                </c:pt>
                <c:pt idx="1080">
                  <c:v>40595</c:v>
                </c:pt>
                <c:pt idx="1081">
                  <c:v>40596</c:v>
                </c:pt>
                <c:pt idx="1082">
                  <c:v>40597</c:v>
                </c:pt>
                <c:pt idx="1083">
                  <c:v>40598</c:v>
                </c:pt>
                <c:pt idx="1084">
                  <c:v>40599</c:v>
                </c:pt>
                <c:pt idx="1085">
                  <c:v>40602</c:v>
                </c:pt>
                <c:pt idx="1086">
                  <c:v>40603</c:v>
                </c:pt>
                <c:pt idx="1087">
                  <c:v>40604</c:v>
                </c:pt>
                <c:pt idx="1088">
                  <c:v>40605</c:v>
                </c:pt>
                <c:pt idx="1089">
                  <c:v>40606</c:v>
                </c:pt>
                <c:pt idx="1090">
                  <c:v>40609</c:v>
                </c:pt>
                <c:pt idx="1091">
                  <c:v>40610</c:v>
                </c:pt>
                <c:pt idx="1092">
                  <c:v>40611</c:v>
                </c:pt>
                <c:pt idx="1093">
                  <c:v>40612</c:v>
                </c:pt>
                <c:pt idx="1094">
                  <c:v>40613</c:v>
                </c:pt>
                <c:pt idx="1095">
                  <c:v>40616</c:v>
                </c:pt>
                <c:pt idx="1096">
                  <c:v>40617</c:v>
                </c:pt>
                <c:pt idx="1097">
                  <c:v>40618</c:v>
                </c:pt>
                <c:pt idx="1098">
                  <c:v>40619</c:v>
                </c:pt>
                <c:pt idx="1099">
                  <c:v>40620</c:v>
                </c:pt>
                <c:pt idx="1100">
                  <c:v>40623</c:v>
                </c:pt>
                <c:pt idx="1101">
                  <c:v>40624</c:v>
                </c:pt>
                <c:pt idx="1102">
                  <c:v>40625</c:v>
                </c:pt>
                <c:pt idx="1103">
                  <c:v>40626</c:v>
                </c:pt>
                <c:pt idx="1104">
                  <c:v>40627</c:v>
                </c:pt>
                <c:pt idx="1105">
                  <c:v>40630</c:v>
                </c:pt>
                <c:pt idx="1106">
                  <c:v>40631</c:v>
                </c:pt>
                <c:pt idx="1107">
                  <c:v>40632</c:v>
                </c:pt>
                <c:pt idx="1108">
                  <c:v>40633</c:v>
                </c:pt>
                <c:pt idx="1109">
                  <c:v>40634</c:v>
                </c:pt>
                <c:pt idx="1110">
                  <c:v>40637</c:v>
                </c:pt>
                <c:pt idx="1111">
                  <c:v>40638</c:v>
                </c:pt>
                <c:pt idx="1112">
                  <c:v>40639</c:v>
                </c:pt>
                <c:pt idx="1113">
                  <c:v>40640</c:v>
                </c:pt>
                <c:pt idx="1114">
                  <c:v>40641</c:v>
                </c:pt>
                <c:pt idx="1115">
                  <c:v>40644</c:v>
                </c:pt>
                <c:pt idx="1116">
                  <c:v>40645</c:v>
                </c:pt>
                <c:pt idx="1117">
                  <c:v>40646</c:v>
                </c:pt>
                <c:pt idx="1118">
                  <c:v>40647</c:v>
                </c:pt>
                <c:pt idx="1119">
                  <c:v>40648</c:v>
                </c:pt>
                <c:pt idx="1120">
                  <c:v>40651</c:v>
                </c:pt>
                <c:pt idx="1121">
                  <c:v>40652</c:v>
                </c:pt>
                <c:pt idx="1122">
                  <c:v>40653</c:v>
                </c:pt>
                <c:pt idx="1123">
                  <c:v>40654</c:v>
                </c:pt>
                <c:pt idx="1124">
                  <c:v>40655</c:v>
                </c:pt>
                <c:pt idx="1125">
                  <c:v>40658</c:v>
                </c:pt>
                <c:pt idx="1126">
                  <c:v>40659</c:v>
                </c:pt>
                <c:pt idx="1127">
                  <c:v>40660</c:v>
                </c:pt>
                <c:pt idx="1128">
                  <c:v>40661</c:v>
                </c:pt>
                <c:pt idx="1129">
                  <c:v>40662</c:v>
                </c:pt>
                <c:pt idx="1130">
                  <c:v>40665</c:v>
                </c:pt>
                <c:pt idx="1131">
                  <c:v>40666</c:v>
                </c:pt>
                <c:pt idx="1132">
                  <c:v>40667</c:v>
                </c:pt>
                <c:pt idx="1133">
                  <c:v>40668</c:v>
                </c:pt>
                <c:pt idx="1134">
                  <c:v>40669</c:v>
                </c:pt>
                <c:pt idx="1135">
                  <c:v>40672</c:v>
                </c:pt>
                <c:pt idx="1136">
                  <c:v>40673</c:v>
                </c:pt>
                <c:pt idx="1137">
                  <c:v>40674</c:v>
                </c:pt>
                <c:pt idx="1138">
                  <c:v>40675</c:v>
                </c:pt>
                <c:pt idx="1139">
                  <c:v>40676</c:v>
                </c:pt>
                <c:pt idx="1140">
                  <c:v>40679</c:v>
                </c:pt>
                <c:pt idx="1141">
                  <c:v>40680</c:v>
                </c:pt>
                <c:pt idx="1142">
                  <c:v>40681</c:v>
                </c:pt>
                <c:pt idx="1143">
                  <c:v>40682</c:v>
                </c:pt>
                <c:pt idx="1144">
                  <c:v>40683</c:v>
                </c:pt>
                <c:pt idx="1145">
                  <c:v>40686</c:v>
                </c:pt>
                <c:pt idx="1146">
                  <c:v>40687</c:v>
                </c:pt>
                <c:pt idx="1147">
                  <c:v>40688</c:v>
                </c:pt>
                <c:pt idx="1148">
                  <c:v>40689</c:v>
                </c:pt>
                <c:pt idx="1149">
                  <c:v>40690</c:v>
                </c:pt>
                <c:pt idx="1150">
                  <c:v>40693</c:v>
                </c:pt>
                <c:pt idx="1151">
                  <c:v>40694</c:v>
                </c:pt>
                <c:pt idx="1152">
                  <c:v>40695</c:v>
                </c:pt>
                <c:pt idx="1153">
                  <c:v>40696</c:v>
                </c:pt>
                <c:pt idx="1154">
                  <c:v>40697</c:v>
                </c:pt>
                <c:pt idx="1155">
                  <c:v>40700</c:v>
                </c:pt>
                <c:pt idx="1156">
                  <c:v>40701</c:v>
                </c:pt>
                <c:pt idx="1157">
                  <c:v>40702</c:v>
                </c:pt>
                <c:pt idx="1158">
                  <c:v>40703</c:v>
                </c:pt>
                <c:pt idx="1159">
                  <c:v>40704</c:v>
                </c:pt>
                <c:pt idx="1160">
                  <c:v>40707</c:v>
                </c:pt>
                <c:pt idx="1161">
                  <c:v>40708</c:v>
                </c:pt>
                <c:pt idx="1162">
                  <c:v>40709</c:v>
                </c:pt>
                <c:pt idx="1163">
                  <c:v>40710</c:v>
                </c:pt>
                <c:pt idx="1164">
                  <c:v>40711</c:v>
                </c:pt>
                <c:pt idx="1165">
                  <c:v>40714</c:v>
                </c:pt>
                <c:pt idx="1166">
                  <c:v>40715</c:v>
                </c:pt>
                <c:pt idx="1167">
                  <c:v>40716</c:v>
                </c:pt>
                <c:pt idx="1168">
                  <c:v>40717</c:v>
                </c:pt>
                <c:pt idx="1169">
                  <c:v>40718</c:v>
                </c:pt>
                <c:pt idx="1170">
                  <c:v>40721</c:v>
                </c:pt>
                <c:pt idx="1171">
                  <c:v>40722</c:v>
                </c:pt>
                <c:pt idx="1172">
                  <c:v>40723</c:v>
                </c:pt>
                <c:pt idx="1173">
                  <c:v>40724</c:v>
                </c:pt>
                <c:pt idx="1174">
                  <c:v>40725</c:v>
                </c:pt>
                <c:pt idx="1175">
                  <c:v>40728</c:v>
                </c:pt>
                <c:pt idx="1176">
                  <c:v>40729</c:v>
                </c:pt>
                <c:pt idx="1177">
                  <c:v>40730</c:v>
                </c:pt>
                <c:pt idx="1178">
                  <c:v>40731</c:v>
                </c:pt>
                <c:pt idx="1179">
                  <c:v>40732</c:v>
                </c:pt>
                <c:pt idx="1180">
                  <c:v>40735</c:v>
                </c:pt>
                <c:pt idx="1181">
                  <c:v>40736</c:v>
                </c:pt>
                <c:pt idx="1182">
                  <c:v>40737</c:v>
                </c:pt>
                <c:pt idx="1183">
                  <c:v>40738</c:v>
                </c:pt>
                <c:pt idx="1184">
                  <c:v>40739</c:v>
                </c:pt>
                <c:pt idx="1185">
                  <c:v>40742</c:v>
                </c:pt>
                <c:pt idx="1186">
                  <c:v>40743</c:v>
                </c:pt>
                <c:pt idx="1187">
                  <c:v>40744</c:v>
                </c:pt>
                <c:pt idx="1188">
                  <c:v>40745</c:v>
                </c:pt>
                <c:pt idx="1189">
                  <c:v>40746</c:v>
                </c:pt>
                <c:pt idx="1190">
                  <c:v>40749</c:v>
                </c:pt>
                <c:pt idx="1191">
                  <c:v>40750</c:v>
                </c:pt>
                <c:pt idx="1192">
                  <c:v>40751</c:v>
                </c:pt>
                <c:pt idx="1193">
                  <c:v>40752</c:v>
                </c:pt>
                <c:pt idx="1194">
                  <c:v>40753</c:v>
                </c:pt>
                <c:pt idx="1195">
                  <c:v>40756</c:v>
                </c:pt>
                <c:pt idx="1196">
                  <c:v>40757</c:v>
                </c:pt>
                <c:pt idx="1197">
                  <c:v>40758</c:v>
                </c:pt>
                <c:pt idx="1198">
                  <c:v>40759</c:v>
                </c:pt>
                <c:pt idx="1199">
                  <c:v>40760</c:v>
                </c:pt>
                <c:pt idx="1200">
                  <c:v>40763</c:v>
                </c:pt>
                <c:pt idx="1201">
                  <c:v>40764</c:v>
                </c:pt>
                <c:pt idx="1202">
                  <c:v>40765</c:v>
                </c:pt>
                <c:pt idx="1203">
                  <c:v>40766</c:v>
                </c:pt>
                <c:pt idx="1204">
                  <c:v>40767</c:v>
                </c:pt>
                <c:pt idx="1205">
                  <c:v>40770</c:v>
                </c:pt>
                <c:pt idx="1206">
                  <c:v>40771</c:v>
                </c:pt>
                <c:pt idx="1207">
                  <c:v>40772</c:v>
                </c:pt>
                <c:pt idx="1208">
                  <c:v>40773</c:v>
                </c:pt>
                <c:pt idx="1209">
                  <c:v>40774</c:v>
                </c:pt>
                <c:pt idx="1210">
                  <c:v>40777</c:v>
                </c:pt>
                <c:pt idx="1211">
                  <c:v>40778</c:v>
                </c:pt>
                <c:pt idx="1212">
                  <c:v>40779</c:v>
                </c:pt>
                <c:pt idx="1213">
                  <c:v>40780</c:v>
                </c:pt>
                <c:pt idx="1214">
                  <c:v>40781</c:v>
                </c:pt>
                <c:pt idx="1215">
                  <c:v>40784</c:v>
                </c:pt>
                <c:pt idx="1216">
                  <c:v>40785</c:v>
                </c:pt>
                <c:pt idx="1217">
                  <c:v>40786</c:v>
                </c:pt>
                <c:pt idx="1218">
                  <c:v>40787</c:v>
                </c:pt>
                <c:pt idx="1219">
                  <c:v>40788</c:v>
                </c:pt>
                <c:pt idx="1220">
                  <c:v>40791</c:v>
                </c:pt>
                <c:pt idx="1221">
                  <c:v>40792</c:v>
                </c:pt>
                <c:pt idx="1222">
                  <c:v>40793</c:v>
                </c:pt>
                <c:pt idx="1223">
                  <c:v>40794</c:v>
                </c:pt>
                <c:pt idx="1224">
                  <c:v>40795</c:v>
                </c:pt>
                <c:pt idx="1225">
                  <c:v>40798</c:v>
                </c:pt>
                <c:pt idx="1226">
                  <c:v>40799</c:v>
                </c:pt>
                <c:pt idx="1227">
                  <c:v>40800</c:v>
                </c:pt>
                <c:pt idx="1228">
                  <c:v>40801</c:v>
                </c:pt>
                <c:pt idx="1229">
                  <c:v>40802</c:v>
                </c:pt>
                <c:pt idx="1230">
                  <c:v>40805</c:v>
                </c:pt>
                <c:pt idx="1231">
                  <c:v>40806</c:v>
                </c:pt>
                <c:pt idx="1232">
                  <c:v>40807</c:v>
                </c:pt>
                <c:pt idx="1233">
                  <c:v>40808</c:v>
                </c:pt>
                <c:pt idx="1234">
                  <c:v>40809</c:v>
                </c:pt>
                <c:pt idx="1235">
                  <c:v>40812</c:v>
                </c:pt>
                <c:pt idx="1236">
                  <c:v>40813</c:v>
                </c:pt>
                <c:pt idx="1237">
                  <c:v>40814</c:v>
                </c:pt>
                <c:pt idx="1238">
                  <c:v>40815</c:v>
                </c:pt>
                <c:pt idx="1239">
                  <c:v>40816</c:v>
                </c:pt>
                <c:pt idx="1240">
                  <c:v>40819</c:v>
                </c:pt>
                <c:pt idx="1241">
                  <c:v>40820</c:v>
                </c:pt>
                <c:pt idx="1242">
                  <c:v>40821</c:v>
                </c:pt>
                <c:pt idx="1243">
                  <c:v>40822</c:v>
                </c:pt>
                <c:pt idx="1244">
                  <c:v>40823</c:v>
                </c:pt>
                <c:pt idx="1245">
                  <c:v>40826</c:v>
                </c:pt>
                <c:pt idx="1246">
                  <c:v>40827</c:v>
                </c:pt>
                <c:pt idx="1247">
                  <c:v>40828</c:v>
                </c:pt>
                <c:pt idx="1248">
                  <c:v>40829</c:v>
                </c:pt>
                <c:pt idx="1249">
                  <c:v>40830</c:v>
                </c:pt>
                <c:pt idx="1250">
                  <c:v>40833</c:v>
                </c:pt>
                <c:pt idx="1251">
                  <c:v>40834</c:v>
                </c:pt>
                <c:pt idx="1252">
                  <c:v>40835</c:v>
                </c:pt>
                <c:pt idx="1253">
                  <c:v>40836</c:v>
                </c:pt>
                <c:pt idx="1254">
                  <c:v>40837</c:v>
                </c:pt>
                <c:pt idx="1255">
                  <c:v>40840</c:v>
                </c:pt>
                <c:pt idx="1256">
                  <c:v>40841</c:v>
                </c:pt>
                <c:pt idx="1257">
                  <c:v>40842</c:v>
                </c:pt>
                <c:pt idx="1258">
                  <c:v>40843</c:v>
                </c:pt>
                <c:pt idx="1259">
                  <c:v>40844</c:v>
                </c:pt>
                <c:pt idx="1260">
                  <c:v>40847</c:v>
                </c:pt>
                <c:pt idx="1261">
                  <c:v>40848</c:v>
                </c:pt>
                <c:pt idx="1262">
                  <c:v>40849</c:v>
                </c:pt>
                <c:pt idx="1263">
                  <c:v>40850</c:v>
                </c:pt>
                <c:pt idx="1264">
                  <c:v>40851</c:v>
                </c:pt>
                <c:pt idx="1265">
                  <c:v>40854</c:v>
                </c:pt>
                <c:pt idx="1266">
                  <c:v>40855</c:v>
                </c:pt>
                <c:pt idx="1267">
                  <c:v>40856</c:v>
                </c:pt>
                <c:pt idx="1268">
                  <c:v>40857</c:v>
                </c:pt>
                <c:pt idx="1269">
                  <c:v>40858</c:v>
                </c:pt>
                <c:pt idx="1270">
                  <c:v>40861</c:v>
                </c:pt>
                <c:pt idx="1271">
                  <c:v>40862</c:v>
                </c:pt>
                <c:pt idx="1272">
                  <c:v>40863</c:v>
                </c:pt>
                <c:pt idx="1273">
                  <c:v>40864</c:v>
                </c:pt>
                <c:pt idx="1274">
                  <c:v>40865</c:v>
                </c:pt>
                <c:pt idx="1275">
                  <c:v>40868</c:v>
                </c:pt>
                <c:pt idx="1276">
                  <c:v>40869</c:v>
                </c:pt>
                <c:pt idx="1277">
                  <c:v>40870</c:v>
                </c:pt>
                <c:pt idx="1278">
                  <c:v>40871</c:v>
                </c:pt>
                <c:pt idx="1279">
                  <c:v>40872</c:v>
                </c:pt>
                <c:pt idx="1280">
                  <c:v>40875</c:v>
                </c:pt>
                <c:pt idx="1281">
                  <c:v>40876</c:v>
                </c:pt>
                <c:pt idx="1282">
                  <c:v>40877</c:v>
                </c:pt>
                <c:pt idx="1283">
                  <c:v>40878</c:v>
                </c:pt>
                <c:pt idx="1284">
                  <c:v>40879</c:v>
                </c:pt>
                <c:pt idx="1285">
                  <c:v>40882</c:v>
                </c:pt>
                <c:pt idx="1286">
                  <c:v>40883</c:v>
                </c:pt>
                <c:pt idx="1287">
                  <c:v>40884</c:v>
                </c:pt>
                <c:pt idx="1288">
                  <c:v>40885</c:v>
                </c:pt>
                <c:pt idx="1289">
                  <c:v>40886</c:v>
                </c:pt>
                <c:pt idx="1290">
                  <c:v>40889</c:v>
                </c:pt>
                <c:pt idx="1291">
                  <c:v>40890</c:v>
                </c:pt>
                <c:pt idx="1292">
                  <c:v>40891</c:v>
                </c:pt>
                <c:pt idx="1293">
                  <c:v>40892</c:v>
                </c:pt>
                <c:pt idx="1294">
                  <c:v>40893</c:v>
                </c:pt>
                <c:pt idx="1295">
                  <c:v>40896</c:v>
                </c:pt>
                <c:pt idx="1296">
                  <c:v>40897</c:v>
                </c:pt>
                <c:pt idx="1297">
                  <c:v>40898</c:v>
                </c:pt>
                <c:pt idx="1298">
                  <c:v>40899</c:v>
                </c:pt>
                <c:pt idx="1299">
                  <c:v>40900</c:v>
                </c:pt>
                <c:pt idx="1300">
                  <c:v>40903</c:v>
                </c:pt>
                <c:pt idx="1301">
                  <c:v>40904</c:v>
                </c:pt>
                <c:pt idx="1302">
                  <c:v>40905</c:v>
                </c:pt>
                <c:pt idx="1303">
                  <c:v>40906</c:v>
                </c:pt>
                <c:pt idx="1304">
                  <c:v>40907</c:v>
                </c:pt>
                <c:pt idx="1305">
                  <c:v>40910</c:v>
                </c:pt>
                <c:pt idx="1306">
                  <c:v>40911</c:v>
                </c:pt>
                <c:pt idx="1307">
                  <c:v>40912</c:v>
                </c:pt>
                <c:pt idx="1308">
                  <c:v>40913</c:v>
                </c:pt>
                <c:pt idx="1309">
                  <c:v>40914</c:v>
                </c:pt>
                <c:pt idx="1310">
                  <c:v>40917</c:v>
                </c:pt>
                <c:pt idx="1311">
                  <c:v>40918</c:v>
                </c:pt>
                <c:pt idx="1312">
                  <c:v>40919</c:v>
                </c:pt>
                <c:pt idx="1313">
                  <c:v>40920</c:v>
                </c:pt>
                <c:pt idx="1314">
                  <c:v>40921</c:v>
                </c:pt>
                <c:pt idx="1315">
                  <c:v>40924</c:v>
                </c:pt>
                <c:pt idx="1316">
                  <c:v>40925</c:v>
                </c:pt>
                <c:pt idx="1317">
                  <c:v>40926</c:v>
                </c:pt>
                <c:pt idx="1318">
                  <c:v>40927</c:v>
                </c:pt>
                <c:pt idx="1319">
                  <c:v>40928</c:v>
                </c:pt>
                <c:pt idx="1320">
                  <c:v>40931</c:v>
                </c:pt>
                <c:pt idx="1321">
                  <c:v>40932</c:v>
                </c:pt>
                <c:pt idx="1322">
                  <c:v>40933</c:v>
                </c:pt>
                <c:pt idx="1323">
                  <c:v>40934</c:v>
                </c:pt>
                <c:pt idx="1324">
                  <c:v>40935</c:v>
                </c:pt>
                <c:pt idx="1325">
                  <c:v>40938</c:v>
                </c:pt>
                <c:pt idx="1326">
                  <c:v>40939</c:v>
                </c:pt>
                <c:pt idx="1327">
                  <c:v>40940</c:v>
                </c:pt>
                <c:pt idx="1328">
                  <c:v>40941</c:v>
                </c:pt>
                <c:pt idx="1329">
                  <c:v>40942</c:v>
                </c:pt>
                <c:pt idx="1330">
                  <c:v>40945</c:v>
                </c:pt>
                <c:pt idx="1331">
                  <c:v>40946</c:v>
                </c:pt>
                <c:pt idx="1332">
                  <c:v>40947</c:v>
                </c:pt>
                <c:pt idx="1333">
                  <c:v>40948</c:v>
                </c:pt>
                <c:pt idx="1334">
                  <c:v>40949</c:v>
                </c:pt>
                <c:pt idx="1335">
                  <c:v>40952</c:v>
                </c:pt>
                <c:pt idx="1336">
                  <c:v>40953</c:v>
                </c:pt>
                <c:pt idx="1337">
                  <c:v>40954</c:v>
                </c:pt>
                <c:pt idx="1338">
                  <c:v>40955</c:v>
                </c:pt>
                <c:pt idx="1339">
                  <c:v>40956</c:v>
                </c:pt>
                <c:pt idx="1340">
                  <c:v>40959</c:v>
                </c:pt>
                <c:pt idx="1341">
                  <c:v>40960</c:v>
                </c:pt>
                <c:pt idx="1342">
                  <c:v>40961</c:v>
                </c:pt>
                <c:pt idx="1343">
                  <c:v>40962</c:v>
                </c:pt>
                <c:pt idx="1344">
                  <c:v>40963</c:v>
                </c:pt>
                <c:pt idx="1345">
                  <c:v>40966</c:v>
                </c:pt>
                <c:pt idx="1346">
                  <c:v>40967</c:v>
                </c:pt>
                <c:pt idx="1347">
                  <c:v>40968</c:v>
                </c:pt>
                <c:pt idx="1348">
                  <c:v>40969</c:v>
                </c:pt>
                <c:pt idx="1349">
                  <c:v>40970</c:v>
                </c:pt>
                <c:pt idx="1350">
                  <c:v>40973</c:v>
                </c:pt>
                <c:pt idx="1351">
                  <c:v>40974</c:v>
                </c:pt>
                <c:pt idx="1352">
                  <c:v>40975</c:v>
                </c:pt>
                <c:pt idx="1353">
                  <c:v>40976</c:v>
                </c:pt>
                <c:pt idx="1354">
                  <c:v>40977</c:v>
                </c:pt>
                <c:pt idx="1355">
                  <c:v>40980</c:v>
                </c:pt>
                <c:pt idx="1356">
                  <c:v>40981</c:v>
                </c:pt>
                <c:pt idx="1357">
                  <c:v>40982</c:v>
                </c:pt>
                <c:pt idx="1358">
                  <c:v>40983</c:v>
                </c:pt>
                <c:pt idx="1359">
                  <c:v>40984</c:v>
                </c:pt>
                <c:pt idx="1360">
                  <c:v>40987</c:v>
                </c:pt>
                <c:pt idx="1361">
                  <c:v>40988</c:v>
                </c:pt>
                <c:pt idx="1362">
                  <c:v>40989</c:v>
                </c:pt>
                <c:pt idx="1363">
                  <c:v>40990</c:v>
                </c:pt>
                <c:pt idx="1364">
                  <c:v>40991</c:v>
                </c:pt>
                <c:pt idx="1365">
                  <c:v>40994</c:v>
                </c:pt>
                <c:pt idx="1366">
                  <c:v>40995</c:v>
                </c:pt>
                <c:pt idx="1367">
                  <c:v>40996</c:v>
                </c:pt>
                <c:pt idx="1368">
                  <c:v>40997</c:v>
                </c:pt>
                <c:pt idx="1369">
                  <c:v>40998</c:v>
                </c:pt>
                <c:pt idx="1370">
                  <c:v>41001</c:v>
                </c:pt>
                <c:pt idx="1371">
                  <c:v>41002</c:v>
                </c:pt>
                <c:pt idx="1372">
                  <c:v>41003</c:v>
                </c:pt>
                <c:pt idx="1373">
                  <c:v>41004</c:v>
                </c:pt>
                <c:pt idx="1374">
                  <c:v>41005</c:v>
                </c:pt>
                <c:pt idx="1375">
                  <c:v>41008</c:v>
                </c:pt>
                <c:pt idx="1376">
                  <c:v>41009</c:v>
                </c:pt>
                <c:pt idx="1377">
                  <c:v>41010</c:v>
                </c:pt>
                <c:pt idx="1378">
                  <c:v>41011</c:v>
                </c:pt>
                <c:pt idx="1379">
                  <c:v>41012</c:v>
                </c:pt>
                <c:pt idx="1380">
                  <c:v>41015</c:v>
                </c:pt>
                <c:pt idx="1381">
                  <c:v>41016</c:v>
                </c:pt>
                <c:pt idx="1382">
                  <c:v>41017</c:v>
                </c:pt>
                <c:pt idx="1383">
                  <c:v>41018</c:v>
                </c:pt>
                <c:pt idx="1384">
                  <c:v>41019</c:v>
                </c:pt>
                <c:pt idx="1385">
                  <c:v>41022</c:v>
                </c:pt>
                <c:pt idx="1386">
                  <c:v>41023</c:v>
                </c:pt>
                <c:pt idx="1387">
                  <c:v>41024</c:v>
                </c:pt>
                <c:pt idx="1388">
                  <c:v>41025</c:v>
                </c:pt>
                <c:pt idx="1389">
                  <c:v>41026</c:v>
                </c:pt>
                <c:pt idx="1390">
                  <c:v>41029</c:v>
                </c:pt>
                <c:pt idx="1391">
                  <c:v>41030</c:v>
                </c:pt>
                <c:pt idx="1392">
                  <c:v>41031</c:v>
                </c:pt>
                <c:pt idx="1393">
                  <c:v>41032</c:v>
                </c:pt>
                <c:pt idx="1394">
                  <c:v>41033</c:v>
                </c:pt>
                <c:pt idx="1395">
                  <c:v>41036</c:v>
                </c:pt>
                <c:pt idx="1396">
                  <c:v>41037</c:v>
                </c:pt>
                <c:pt idx="1397">
                  <c:v>41038</c:v>
                </c:pt>
                <c:pt idx="1398">
                  <c:v>41039</c:v>
                </c:pt>
                <c:pt idx="1399">
                  <c:v>41040</c:v>
                </c:pt>
                <c:pt idx="1400">
                  <c:v>41041</c:v>
                </c:pt>
                <c:pt idx="1401">
                  <c:v>41042</c:v>
                </c:pt>
                <c:pt idx="1402">
                  <c:v>41043</c:v>
                </c:pt>
                <c:pt idx="1403">
                  <c:v>41044</c:v>
                </c:pt>
                <c:pt idx="1404">
                  <c:v>41045</c:v>
                </c:pt>
                <c:pt idx="1405">
                  <c:v>41046</c:v>
                </c:pt>
                <c:pt idx="1406">
                  <c:v>41047</c:v>
                </c:pt>
                <c:pt idx="1407">
                  <c:v>41048</c:v>
                </c:pt>
                <c:pt idx="1408">
                  <c:v>41049</c:v>
                </c:pt>
                <c:pt idx="1409">
                  <c:v>41050</c:v>
                </c:pt>
                <c:pt idx="1410">
                  <c:v>41051</c:v>
                </c:pt>
                <c:pt idx="1411">
                  <c:v>41052</c:v>
                </c:pt>
                <c:pt idx="1412">
                  <c:v>41053</c:v>
                </c:pt>
                <c:pt idx="1413">
                  <c:v>41054</c:v>
                </c:pt>
                <c:pt idx="1414">
                  <c:v>41055</c:v>
                </c:pt>
                <c:pt idx="1415">
                  <c:v>41056</c:v>
                </c:pt>
                <c:pt idx="1416">
                  <c:v>41057</c:v>
                </c:pt>
                <c:pt idx="1417">
                  <c:v>41058</c:v>
                </c:pt>
                <c:pt idx="1418">
                  <c:v>41059</c:v>
                </c:pt>
                <c:pt idx="1419">
                  <c:v>41060</c:v>
                </c:pt>
                <c:pt idx="1420">
                  <c:v>41061</c:v>
                </c:pt>
                <c:pt idx="1421">
                  <c:v>41062</c:v>
                </c:pt>
                <c:pt idx="1422">
                  <c:v>41063</c:v>
                </c:pt>
                <c:pt idx="1423">
                  <c:v>41064</c:v>
                </c:pt>
                <c:pt idx="1424">
                  <c:v>41065</c:v>
                </c:pt>
                <c:pt idx="1425">
                  <c:v>41066</c:v>
                </c:pt>
                <c:pt idx="1426">
                  <c:v>41067</c:v>
                </c:pt>
                <c:pt idx="1427">
                  <c:v>41068</c:v>
                </c:pt>
                <c:pt idx="1428">
                  <c:v>41069</c:v>
                </c:pt>
                <c:pt idx="1429">
                  <c:v>41070</c:v>
                </c:pt>
                <c:pt idx="1430">
                  <c:v>41071</c:v>
                </c:pt>
                <c:pt idx="1431">
                  <c:v>41072</c:v>
                </c:pt>
                <c:pt idx="1432">
                  <c:v>41073</c:v>
                </c:pt>
              </c:numCache>
            </c:numRef>
          </c:cat>
          <c:val>
            <c:numRef>
              <c:f>'13.liab_E'!$J$8:$J$1440</c:f>
              <c:numCache>
                <c:formatCode>General</c:formatCode>
                <c:ptCount val="1433"/>
                <c:pt idx="0">
                  <c:v>1155.4360000000001</c:v>
                </c:pt>
                <c:pt idx="1">
                  <c:v>1155.4360000000001</c:v>
                </c:pt>
                <c:pt idx="2">
                  <c:v>1155.4360000000001</c:v>
                </c:pt>
                <c:pt idx="3">
                  <c:v>1155.4360000000001</c:v>
                </c:pt>
                <c:pt idx="4">
                  <c:v>1155.4360000000001</c:v>
                </c:pt>
                <c:pt idx="5">
                  <c:v>1155.4360000000001</c:v>
                </c:pt>
                <c:pt idx="6">
                  <c:v>1155.4360000000001</c:v>
                </c:pt>
                <c:pt idx="7">
                  <c:v>1130.3709999999999</c:v>
                </c:pt>
                <c:pt idx="8">
                  <c:v>1130.3709999999999</c:v>
                </c:pt>
                <c:pt idx="9">
                  <c:v>1130.3709999999999</c:v>
                </c:pt>
                <c:pt idx="10">
                  <c:v>1130.3709999999999</c:v>
                </c:pt>
                <c:pt idx="11">
                  <c:v>1130.3709999999999</c:v>
                </c:pt>
                <c:pt idx="12">
                  <c:v>1130.3709999999999</c:v>
                </c:pt>
                <c:pt idx="13">
                  <c:v>1130.3709999999999</c:v>
                </c:pt>
                <c:pt idx="14">
                  <c:v>1130.3709999999999</c:v>
                </c:pt>
                <c:pt idx="15">
                  <c:v>1139.6819999999998</c:v>
                </c:pt>
                <c:pt idx="16">
                  <c:v>1139.6819999999998</c:v>
                </c:pt>
                <c:pt idx="17">
                  <c:v>1139.6819999999998</c:v>
                </c:pt>
                <c:pt idx="18">
                  <c:v>1139.6819999999998</c:v>
                </c:pt>
                <c:pt idx="19">
                  <c:v>1139.6819999999998</c:v>
                </c:pt>
                <c:pt idx="20">
                  <c:v>1139.6819999999998</c:v>
                </c:pt>
                <c:pt idx="21">
                  <c:v>1139.6819999999998</c:v>
                </c:pt>
                <c:pt idx="22">
                  <c:v>1146.223</c:v>
                </c:pt>
                <c:pt idx="23">
                  <c:v>1146.223</c:v>
                </c:pt>
                <c:pt idx="24">
                  <c:v>1146.223</c:v>
                </c:pt>
                <c:pt idx="25">
                  <c:v>1146.223</c:v>
                </c:pt>
                <c:pt idx="26">
                  <c:v>1146.223</c:v>
                </c:pt>
                <c:pt idx="27">
                  <c:v>1146.223</c:v>
                </c:pt>
                <c:pt idx="28">
                  <c:v>1146.223</c:v>
                </c:pt>
                <c:pt idx="29">
                  <c:v>1146.223</c:v>
                </c:pt>
                <c:pt idx="30">
                  <c:v>1159.6729999999998</c:v>
                </c:pt>
                <c:pt idx="31">
                  <c:v>1159.6729999999998</c:v>
                </c:pt>
                <c:pt idx="32">
                  <c:v>1159.6729999999998</c:v>
                </c:pt>
                <c:pt idx="33">
                  <c:v>1159.6729999999998</c:v>
                </c:pt>
                <c:pt idx="34">
                  <c:v>1159.6729999999998</c:v>
                </c:pt>
                <c:pt idx="35">
                  <c:v>1159.6729999999998</c:v>
                </c:pt>
                <c:pt idx="36">
                  <c:v>1148.096</c:v>
                </c:pt>
                <c:pt idx="37">
                  <c:v>1148.096</c:v>
                </c:pt>
                <c:pt idx="38">
                  <c:v>1148.096</c:v>
                </c:pt>
                <c:pt idx="39">
                  <c:v>1148.096</c:v>
                </c:pt>
                <c:pt idx="40">
                  <c:v>1148.096</c:v>
                </c:pt>
                <c:pt idx="41">
                  <c:v>1148.096</c:v>
                </c:pt>
                <c:pt idx="42">
                  <c:v>1176.9470000000001</c:v>
                </c:pt>
                <c:pt idx="43">
                  <c:v>1176.9470000000001</c:v>
                </c:pt>
                <c:pt idx="44">
                  <c:v>1176.9470000000001</c:v>
                </c:pt>
                <c:pt idx="45">
                  <c:v>1176.9470000000001</c:v>
                </c:pt>
                <c:pt idx="46">
                  <c:v>1176.9470000000001</c:v>
                </c:pt>
                <c:pt idx="47">
                  <c:v>1176.9470000000001</c:v>
                </c:pt>
                <c:pt idx="48">
                  <c:v>1176.9470000000001</c:v>
                </c:pt>
                <c:pt idx="49">
                  <c:v>1176.9470000000001</c:v>
                </c:pt>
                <c:pt idx="50">
                  <c:v>1168.068</c:v>
                </c:pt>
                <c:pt idx="51">
                  <c:v>1168.068</c:v>
                </c:pt>
                <c:pt idx="52">
                  <c:v>1168.068</c:v>
                </c:pt>
                <c:pt idx="53">
                  <c:v>1168.068</c:v>
                </c:pt>
                <c:pt idx="54">
                  <c:v>1168.068</c:v>
                </c:pt>
                <c:pt idx="55">
                  <c:v>1168.068</c:v>
                </c:pt>
                <c:pt idx="56">
                  <c:v>1132.0509999999999</c:v>
                </c:pt>
                <c:pt idx="57">
                  <c:v>1132.0509999999999</c:v>
                </c:pt>
                <c:pt idx="58">
                  <c:v>1132.0509999999999</c:v>
                </c:pt>
                <c:pt idx="59">
                  <c:v>1132.0509999999999</c:v>
                </c:pt>
                <c:pt idx="60">
                  <c:v>1132.0509999999999</c:v>
                </c:pt>
                <c:pt idx="61">
                  <c:v>1132.0509999999999</c:v>
                </c:pt>
                <c:pt idx="62">
                  <c:v>1132.0509999999999</c:v>
                </c:pt>
                <c:pt idx="63">
                  <c:v>1132.0509999999999</c:v>
                </c:pt>
                <c:pt idx="64">
                  <c:v>1132.0509999999999</c:v>
                </c:pt>
                <c:pt idx="65">
                  <c:v>1121.2090000000001</c:v>
                </c:pt>
                <c:pt idx="66">
                  <c:v>1121.2090000000001</c:v>
                </c:pt>
                <c:pt idx="67">
                  <c:v>1121.2090000000001</c:v>
                </c:pt>
                <c:pt idx="68">
                  <c:v>1121.2090000000001</c:v>
                </c:pt>
                <c:pt idx="69">
                  <c:v>1121.2090000000001</c:v>
                </c:pt>
                <c:pt idx="70">
                  <c:v>1121.2090000000001</c:v>
                </c:pt>
                <c:pt idx="71">
                  <c:v>1053.6909999999998</c:v>
                </c:pt>
                <c:pt idx="72">
                  <c:v>1053.6909999999998</c:v>
                </c:pt>
                <c:pt idx="73">
                  <c:v>1053.6909999999998</c:v>
                </c:pt>
                <c:pt idx="74">
                  <c:v>1053.6909999999998</c:v>
                </c:pt>
                <c:pt idx="75">
                  <c:v>1053.6909999999998</c:v>
                </c:pt>
                <c:pt idx="76">
                  <c:v>1053.6909999999998</c:v>
                </c:pt>
                <c:pt idx="77">
                  <c:v>1053.6909999999998</c:v>
                </c:pt>
                <c:pt idx="78">
                  <c:v>1053.6909999999998</c:v>
                </c:pt>
                <c:pt idx="79">
                  <c:v>1026.9060000000011</c:v>
                </c:pt>
                <c:pt idx="80">
                  <c:v>1026.9060000000011</c:v>
                </c:pt>
                <c:pt idx="81">
                  <c:v>1026.9060000000011</c:v>
                </c:pt>
                <c:pt idx="82">
                  <c:v>1026.9060000000011</c:v>
                </c:pt>
                <c:pt idx="83">
                  <c:v>1026.9060000000011</c:v>
                </c:pt>
                <c:pt idx="84">
                  <c:v>1026.9060000000011</c:v>
                </c:pt>
                <c:pt idx="85">
                  <c:v>1060.0529999999999</c:v>
                </c:pt>
                <c:pt idx="86">
                  <c:v>1060.0529999999999</c:v>
                </c:pt>
                <c:pt idx="87">
                  <c:v>1060.0529999999999</c:v>
                </c:pt>
                <c:pt idx="88">
                  <c:v>1060.0529999999999</c:v>
                </c:pt>
                <c:pt idx="89">
                  <c:v>1060.0529999999999</c:v>
                </c:pt>
                <c:pt idx="90">
                  <c:v>1060.0529999999999</c:v>
                </c:pt>
                <c:pt idx="91">
                  <c:v>1060.0529999999999</c:v>
                </c:pt>
                <c:pt idx="92">
                  <c:v>1060.0529999999999</c:v>
                </c:pt>
                <c:pt idx="93">
                  <c:v>1037.558</c:v>
                </c:pt>
                <c:pt idx="94">
                  <c:v>1037.558</c:v>
                </c:pt>
                <c:pt idx="95">
                  <c:v>1037.558</c:v>
                </c:pt>
                <c:pt idx="96">
                  <c:v>1037.558</c:v>
                </c:pt>
                <c:pt idx="97">
                  <c:v>1037.558</c:v>
                </c:pt>
                <c:pt idx="98">
                  <c:v>1037.558</c:v>
                </c:pt>
                <c:pt idx="99">
                  <c:v>1037.558</c:v>
                </c:pt>
                <c:pt idx="100">
                  <c:v>1041.0939999999998</c:v>
                </c:pt>
                <c:pt idx="101">
                  <c:v>1041.0939999999998</c:v>
                </c:pt>
                <c:pt idx="102">
                  <c:v>1041.0939999999998</c:v>
                </c:pt>
                <c:pt idx="103">
                  <c:v>1041.0939999999998</c:v>
                </c:pt>
                <c:pt idx="104">
                  <c:v>1041.0939999999998</c:v>
                </c:pt>
                <c:pt idx="105">
                  <c:v>1041.0939999999998</c:v>
                </c:pt>
                <c:pt idx="106">
                  <c:v>1041.0939999999998</c:v>
                </c:pt>
                <c:pt idx="107">
                  <c:v>1041.0939999999998</c:v>
                </c:pt>
                <c:pt idx="108">
                  <c:v>1075.105</c:v>
                </c:pt>
                <c:pt idx="109">
                  <c:v>1075.105</c:v>
                </c:pt>
                <c:pt idx="110">
                  <c:v>1075.105</c:v>
                </c:pt>
                <c:pt idx="111">
                  <c:v>1075.105</c:v>
                </c:pt>
                <c:pt idx="112">
                  <c:v>1075.105</c:v>
                </c:pt>
                <c:pt idx="113">
                  <c:v>1075.105</c:v>
                </c:pt>
                <c:pt idx="114">
                  <c:v>1075.105</c:v>
                </c:pt>
                <c:pt idx="115">
                  <c:v>1086.922</c:v>
                </c:pt>
                <c:pt idx="116">
                  <c:v>1086.922</c:v>
                </c:pt>
                <c:pt idx="117">
                  <c:v>1086.922</c:v>
                </c:pt>
                <c:pt idx="118">
                  <c:v>1086.922</c:v>
                </c:pt>
                <c:pt idx="119">
                  <c:v>1086.922</c:v>
                </c:pt>
                <c:pt idx="120">
                  <c:v>1086.922</c:v>
                </c:pt>
                <c:pt idx="121">
                  <c:v>1086.922</c:v>
                </c:pt>
                <c:pt idx="122">
                  <c:v>990.4941</c:v>
                </c:pt>
                <c:pt idx="123">
                  <c:v>990.4941</c:v>
                </c:pt>
                <c:pt idx="124">
                  <c:v>990.4941</c:v>
                </c:pt>
                <c:pt idx="125">
                  <c:v>990.4941</c:v>
                </c:pt>
                <c:pt idx="126">
                  <c:v>990.4941</c:v>
                </c:pt>
                <c:pt idx="127">
                  <c:v>990.4941</c:v>
                </c:pt>
                <c:pt idx="128">
                  <c:v>990.4941</c:v>
                </c:pt>
                <c:pt idx="129">
                  <c:v>990.4941</c:v>
                </c:pt>
                <c:pt idx="130">
                  <c:v>1000.712</c:v>
                </c:pt>
                <c:pt idx="131">
                  <c:v>1000.712</c:v>
                </c:pt>
                <c:pt idx="132">
                  <c:v>1000.712</c:v>
                </c:pt>
                <c:pt idx="133">
                  <c:v>1000.712</c:v>
                </c:pt>
                <c:pt idx="134">
                  <c:v>1000.712</c:v>
                </c:pt>
                <c:pt idx="135">
                  <c:v>1000.712</c:v>
                </c:pt>
                <c:pt idx="136">
                  <c:v>1008.1740000000005</c:v>
                </c:pt>
                <c:pt idx="137">
                  <c:v>1008.1740000000005</c:v>
                </c:pt>
                <c:pt idx="138">
                  <c:v>1008.1740000000005</c:v>
                </c:pt>
                <c:pt idx="139">
                  <c:v>1008.1740000000005</c:v>
                </c:pt>
                <c:pt idx="140">
                  <c:v>1008.1740000000005</c:v>
                </c:pt>
                <c:pt idx="141">
                  <c:v>1008.1740000000005</c:v>
                </c:pt>
                <c:pt idx="142">
                  <c:v>1008.1740000000005</c:v>
                </c:pt>
                <c:pt idx="143">
                  <c:v>1008.1740000000005</c:v>
                </c:pt>
                <c:pt idx="144">
                  <c:v>1047.4690000000001</c:v>
                </c:pt>
                <c:pt idx="145">
                  <c:v>1047.4690000000001</c:v>
                </c:pt>
                <c:pt idx="146">
                  <c:v>1047.4690000000001</c:v>
                </c:pt>
                <c:pt idx="147">
                  <c:v>1047.4690000000001</c:v>
                </c:pt>
                <c:pt idx="148">
                  <c:v>1047.4690000000001</c:v>
                </c:pt>
                <c:pt idx="149">
                  <c:v>1047.4690000000001</c:v>
                </c:pt>
                <c:pt idx="150">
                  <c:v>1047.4690000000001</c:v>
                </c:pt>
                <c:pt idx="151">
                  <c:v>1077.1709999999998</c:v>
                </c:pt>
                <c:pt idx="152">
                  <c:v>1077.1709999999998</c:v>
                </c:pt>
                <c:pt idx="153">
                  <c:v>1077.1709999999998</c:v>
                </c:pt>
                <c:pt idx="154">
                  <c:v>1077.1709999999998</c:v>
                </c:pt>
                <c:pt idx="155">
                  <c:v>1077.1709999999998</c:v>
                </c:pt>
                <c:pt idx="156">
                  <c:v>1077.1709999999998</c:v>
                </c:pt>
                <c:pt idx="157">
                  <c:v>1077.1709999999998</c:v>
                </c:pt>
                <c:pt idx="158">
                  <c:v>1077.1709999999998</c:v>
                </c:pt>
                <c:pt idx="159">
                  <c:v>1092.4470000000001</c:v>
                </c:pt>
                <c:pt idx="160">
                  <c:v>1092.4470000000001</c:v>
                </c:pt>
                <c:pt idx="161">
                  <c:v>1092.4470000000001</c:v>
                </c:pt>
                <c:pt idx="162">
                  <c:v>1092.4470000000001</c:v>
                </c:pt>
                <c:pt idx="163">
                  <c:v>1092.4470000000001</c:v>
                </c:pt>
                <c:pt idx="164">
                  <c:v>1092.4470000000001</c:v>
                </c:pt>
                <c:pt idx="165">
                  <c:v>1077.6139999999998</c:v>
                </c:pt>
                <c:pt idx="166">
                  <c:v>1077.6139999999998</c:v>
                </c:pt>
                <c:pt idx="167">
                  <c:v>1077.6139999999998</c:v>
                </c:pt>
                <c:pt idx="168">
                  <c:v>1077.6139999999998</c:v>
                </c:pt>
                <c:pt idx="169">
                  <c:v>1077.6139999999998</c:v>
                </c:pt>
                <c:pt idx="170">
                  <c:v>1077.6139999999998</c:v>
                </c:pt>
                <c:pt idx="171">
                  <c:v>1077.6139999999998</c:v>
                </c:pt>
                <c:pt idx="172">
                  <c:v>1077.6139999999998</c:v>
                </c:pt>
                <c:pt idx="173">
                  <c:v>1077.6139999999998</c:v>
                </c:pt>
                <c:pt idx="174">
                  <c:v>1107.9170000000001</c:v>
                </c:pt>
                <c:pt idx="175">
                  <c:v>1107.9170000000001</c:v>
                </c:pt>
                <c:pt idx="176">
                  <c:v>1107.9170000000001</c:v>
                </c:pt>
                <c:pt idx="177">
                  <c:v>1107.9170000000001</c:v>
                </c:pt>
                <c:pt idx="178">
                  <c:v>1107.9170000000001</c:v>
                </c:pt>
                <c:pt idx="179">
                  <c:v>1107.9170000000001</c:v>
                </c:pt>
                <c:pt idx="180">
                  <c:v>1112.5919999999999</c:v>
                </c:pt>
                <c:pt idx="181">
                  <c:v>1112.5919999999999</c:v>
                </c:pt>
                <c:pt idx="182">
                  <c:v>1112.5919999999999</c:v>
                </c:pt>
                <c:pt idx="183">
                  <c:v>1112.5919999999999</c:v>
                </c:pt>
                <c:pt idx="184">
                  <c:v>1112.5919999999999</c:v>
                </c:pt>
                <c:pt idx="185">
                  <c:v>1112.5919999999999</c:v>
                </c:pt>
                <c:pt idx="186">
                  <c:v>1112.5919999999999</c:v>
                </c:pt>
                <c:pt idx="187">
                  <c:v>1112.5919999999999</c:v>
                </c:pt>
                <c:pt idx="188">
                  <c:v>1037.6779999999999</c:v>
                </c:pt>
                <c:pt idx="189">
                  <c:v>1037.6779999999999</c:v>
                </c:pt>
                <c:pt idx="190">
                  <c:v>1037.6779999999999</c:v>
                </c:pt>
                <c:pt idx="191">
                  <c:v>1037.6779999999999</c:v>
                </c:pt>
                <c:pt idx="192">
                  <c:v>1037.6779999999999</c:v>
                </c:pt>
                <c:pt idx="193">
                  <c:v>1037.6779999999999</c:v>
                </c:pt>
                <c:pt idx="194">
                  <c:v>1037.6779999999999</c:v>
                </c:pt>
                <c:pt idx="195">
                  <c:v>1105.3239999999998</c:v>
                </c:pt>
                <c:pt idx="196">
                  <c:v>1105.3239999999998</c:v>
                </c:pt>
                <c:pt idx="197">
                  <c:v>1105.3239999999998</c:v>
                </c:pt>
                <c:pt idx="198">
                  <c:v>1105.3239999999998</c:v>
                </c:pt>
                <c:pt idx="199">
                  <c:v>1105.3239999999998</c:v>
                </c:pt>
                <c:pt idx="200">
                  <c:v>1105.3239999999998</c:v>
                </c:pt>
                <c:pt idx="201">
                  <c:v>1105.3239999999998</c:v>
                </c:pt>
                <c:pt idx="202">
                  <c:v>1055.8439999999998</c:v>
                </c:pt>
                <c:pt idx="203">
                  <c:v>1055.8439999999998</c:v>
                </c:pt>
                <c:pt idx="204">
                  <c:v>1055.8439999999998</c:v>
                </c:pt>
                <c:pt idx="205">
                  <c:v>1055.8439999999998</c:v>
                </c:pt>
                <c:pt idx="206">
                  <c:v>1055.8439999999998</c:v>
                </c:pt>
                <c:pt idx="207">
                  <c:v>1055.8439999999998</c:v>
                </c:pt>
                <c:pt idx="208">
                  <c:v>1055.8439999999998</c:v>
                </c:pt>
                <c:pt idx="209">
                  <c:v>1055.8439999999998</c:v>
                </c:pt>
                <c:pt idx="210">
                  <c:v>1020.9780000000005</c:v>
                </c:pt>
                <c:pt idx="211">
                  <c:v>1020.9780000000005</c:v>
                </c:pt>
                <c:pt idx="212">
                  <c:v>1020.9780000000005</c:v>
                </c:pt>
                <c:pt idx="213">
                  <c:v>1020.9780000000005</c:v>
                </c:pt>
                <c:pt idx="214">
                  <c:v>1020.9780000000005</c:v>
                </c:pt>
                <c:pt idx="215">
                  <c:v>1020.9780000000005</c:v>
                </c:pt>
                <c:pt idx="216">
                  <c:v>1020.9780000000005</c:v>
                </c:pt>
                <c:pt idx="217">
                  <c:v>1073.472</c:v>
                </c:pt>
                <c:pt idx="218">
                  <c:v>1073.472</c:v>
                </c:pt>
                <c:pt idx="219">
                  <c:v>1073.472</c:v>
                </c:pt>
                <c:pt idx="220">
                  <c:v>1073.472</c:v>
                </c:pt>
                <c:pt idx="221">
                  <c:v>1073.472</c:v>
                </c:pt>
                <c:pt idx="222">
                  <c:v>1073.472</c:v>
                </c:pt>
                <c:pt idx="223">
                  <c:v>1073.472</c:v>
                </c:pt>
                <c:pt idx="224">
                  <c:v>1073.472</c:v>
                </c:pt>
                <c:pt idx="225">
                  <c:v>1049.2060000000001</c:v>
                </c:pt>
                <c:pt idx="226">
                  <c:v>1049.2060000000001</c:v>
                </c:pt>
                <c:pt idx="227">
                  <c:v>1049.2060000000001</c:v>
                </c:pt>
                <c:pt idx="228">
                  <c:v>1049.2060000000001</c:v>
                </c:pt>
                <c:pt idx="229">
                  <c:v>1049.2060000000001</c:v>
                </c:pt>
                <c:pt idx="230">
                  <c:v>1049.2060000000001</c:v>
                </c:pt>
                <c:pt idx="231">
                  <c:v>1073.085</c:v>
                </c:pt>
                <c:pt idx="232">
                  <c:v>1073.085</c:v>
                </c:pt>
                <c:pt idx="233">
                  <c:v>1073.085</c:v>
                </c:pt>
                <c:pt idx="234">
                  <c:v>1073.085</c:v>
                </c:pt>
                <c:pt idx="235">
                  <c:v>1073.085</c:v>
                </c:pt>
                <c:pt idx="236">
                  <c:v>1073.085</c:v>
                </c:pt>
                <c:pt idx="237">
                  <c:v>1073.085</c:v>
                </c:pt>
                <c:pt idx="238">
                  <c:v>1073.085</c:v>
                </c:pt>
                <c:pt idx="239">
                  <c:v>1114.9390000000001</c:v>
                </c:pt>
                <c:pt idx="240">
                  <c:v>1114.9390000000001</c:v>
                </c:pt>
                <c:pt idx="241">
                  <c:v>1114.9390000000001</c:v>
                </c:pt>
                <c:pt idx="242">
                  <c:v>1114.9390000000001</c:v>
                </c:pt>
                <c:pt idx="243">
                  <c:v>1114.9390000000001</c:v>
                </c:pt>
                <c:pt idx="244">
                  <c:v>1114.9390000000001</c:v>
                </c:pt>
                <c:pt idx="245">
                  <c:v>1159.5329999999999</c:v>
                </c:pt>
                <c:pt idx="246">
                  <c:v>1159.5329999999999</c:v>
                </c:pt>
                <c:pt idx="247">
                  <c:v>1159.5329999999999</c:v>
                </c:pt>
                <c:pt idx="248">
                  <c:v>1159.5329999999999</c:v>
                </c:pt>
                <c:pt idx="249">
                  <c:v>1159.5329999999999</c:v>
                </c:pt>
                <c:pt idx="250">
                  <c:v>1159.5329999999999</c:v>
                </c:pt>
                <c:pt idx="251">
                  <c:v>1159.5329999999999</c:v>
                </c:pt>
                <c:pt idx="252">
                  <c:v>1159.5329999999999</c:v>
                </c:pt>
                <c:pt idx="253">
                  <c:v>1061.9010000000001</c:v>
                </c:pt>
                <c:pt idx="254">
                  <c:v>1061.9010000000001</c:v>
                </c:pt>
                <c:pt idx="255">
                  <c:v>1061.9010000000001</c:v>
                </c:pt>
                <c:pt idx="256">
                  <c:v>1061.9010000000001</c:v>
                </c:pt>
                <c:pt idx="257">
                  <c:v>1061.9010000000001</c:v>
                </c:pt>
                <c:pt idx="258">
                  <c:v>1061.9010000000001</c:v>
                </c:pt>
                <c:pt idx="259">
                  <c:v>1061.9010000000001</c:v>
                </c:pt>
                <c:pt idx="260">
                  <c:v>1112.8439999999998</c:v>
                </c:pt>
                <c:pt idx="261">
                  <c:v>1112.8439999999998</c:v>
                </c:pt>
                <c:pt idx="262">
                  <c:v>1112.8439999999998</c:v>
                </c:pt>
                <c:pt idx="263">
                  <c:v>1112.8439999999998</c:v>
                </c:pt>
                <c:pt idx="264">
                  <c:v>1112.8439999999998</c:v>
                </c:pt>
                <c:pt idx="265">
                  <c:v>1112.8439999999998</c:v>
                </c:pt>
                <c:pt idx="266">
                  <c:v>1112.8439999999998</c:v>
                </c:pt>
                <c:pt idx="267">
                  <c:v>1112.8439999999998</c:v>
                </c:pt>
                <c:pt idx="268">
                  <c:v>1068.729</c:v>
                </c:pt>
                <c:pt idx="269">
                  <c:v>1068.729</c:v>
                </c:pt>
                <c:pt idx="270">
                  <c:v>1068.729</c:v>
                </c:pt>
                <c:pt idx="271">
                  <c:v>1068.729</c:v>
                </c:pt>
                <c:pt idx="272">
                  <c:v>1068.729</c:v>
                </c:pt>
                <c:pt idx="273">
                  <c:v>1068.729</c:v>
                </c:pt>
                <c:pt idx="274">
                  <c:v>1094.1129999999998</c:v>
                </c:pt>
                <c:pt idx="275">
                  <c:v>1094.1129999999998</c:v>
                </c:pt>
                <c:pt idx="276">
                  <c:v>1094.1129999999998</c:v>
                </c:pt>
                <c:pt idx="277">
                  <c:v>1094.1129999999998</c:v>
                </c:pt>
                <c:pt idx="278">
                  <c:v>1094.1129999999998</c:v>
                </c:pt>
                <c:pt idx="279">
                  <c:v>1094.1129999999998</c:v>
                </c:pt>
                <c:pt idx="280">
                  <c:v>1094.1129999999998</c:v>
                </c:pt>
                <c:pt idx="281">
                  <c:v>1094.1129999999998</c:v>
                </c:pt>
                <c:pt idx="282">
                  <c:v>1094.1129999999998</c:v>
                </c:pt>
                <c:pt idx="283">
                  <c:v>1130.6039999999998</c:v>
                </c:pt>
                <c:pt idx="284">
                  <c:v>1130.6039999999998</c:v>
                </c:pt>
                <c:pt idx="285">
                  <c:v>1130.6039999999998</c:v>
                </c:pt>
                <c:pt idx="286">
                  <c:v>1130.6039999999998</c:v>
                </c:pt>
                <c:pt idx="287">
                  <c:v>1130.6039999999998</c:v>
                </c:pt>
                <c:pt idx="288">
                  <c:v>1130.6039999999998</c:v>
                </c:pt>
                <c:pt idx="289">
                  <c:v>1140.4829999999999</c:v>
                </c:pt>
                <c:pt idx="290">
                  <c:v>1140.4829999999999</c:v>
                </c:pt>
                <c:pt idx="291">
                  <c:v>1140.4829999999999</c:v>
                </c:pt>
                <c:pt idx="292">
                  <c:v>1140.4829999999999</c:v>
                </c:pt>
                <c:pt idx="293">
                  <c:v>1140.4829999999999</c:v>
                </c:pt>
                <c:pt idx="294">
                  <c:v>1140.4829999999999</c:v>
                </c:pt>
                <c:pt idx="295">
                  <c:v>1140.4829999999999</c:v>
                </c:pt>
                <c:pt idx="296">
                  <c:v>1140.4829999999999</c:v>
                </c:pt>
                <c:pt idx="297">
                  <c:v>1099.7249999999999</c:v>
                </c:pt>
                <c:pt idx="298">
                  <c:v>1099.7249999999999</c:v>
                </c:pt>
                <c:pt idx="299">
                  <c:v>1099.7249999999999</c:v>
                </c:pt>
                <c:pt idx="300">
                  <c:v>1099.7249999999999</c:v>
                </c:pt>
                <c:pt idx="301">
                  <c:v>1099.7249999999999</c:v>
                </c:pt>
                <c:pt idx="302">
                  <c:v>1099.7249999999999</c:v>
                </c:pt>
                <c:pt idx="303">
                  <c:v>1099.7249999999999</c:v>
                </c:pt>
                <c:pt idx="304">
                  <c:v>1142.4770000000001</c:v>
                </c:pt>
                <c:pt idx="305">
                  <c:v>1142.4770000000001</c:v>
                </c:pt>
                <c:pt idx="306">
                  <c:v>1142.4770000000001</c:v>
                </c:pt>
                <c:pt idx="307">
                  <c:v>1142.4770000000001</c:v>
                </c:pt>
                <c:pt idx="308">
                  <c:v>1142.4770000000001</c:v>
                </c:pt>
                <c:pt idx="309">
                  <c:v>1142.4770000000001</c:v>
                </c:pt>
                <c:pt idx="310">
                  <c:v>1183.3689999999999</c:v>
                </c:pt>
                <c:pt idx="311">
                  <c:v>1183.3689999999999</c:v>
                </c:pt>
                <c:pt idx="312">
                  <c:v>1183.3689999999999</c:v>
                </c:pt>
                <c:pt idx="313">
                  <c:v>1183.3689999999999</c:v>
                </c:pt>
                <c:pt idx="314">
                  <c:v>1183.3689999999999</c:v>
                </c:pt>
                <c:pt idx="315">
                  <c:v>1183.3689999999999</c:v>
                </c:pt>
                <c:pt idx="316">
                  <c:v>1183.3689999999999</c:v>
                </c:pt>
                <c:pt idx="317">
                  <c:v>1183.3689999999999</c:v>
                </c:pt>
                <c:pt idx="318">
                  <c:v>1155.32</c:v>
                </c:pt>
                <c:pt idx="319">
                  <c:v>1155.32</c:v>
                </c:pt>
                <c:pt idx="320">
                  <c:v>1155.32</c:v>
                </c:pt>
                <c:pt idx="321">
                  <c:v>1155.32</c:v>
                </c:pt>
                <c:pt idx="322">
                  <c:v>1155.32</c:v>
                </c:pt>
                <c:pt idx="323">
                  <c:v>1155.32</c:v>
                </c:pt>
                <c:pt idx="324">
                  <c:v>1155.32</c:v>
                </c:pt>
                <c:pt idx="325">
                  <c:v>1135.7280000000001</c:v>
                </c:pt>
                <c:pt idx="326">
                  <c:v>1135.7280000000001</c:v>
                </c:pt>
                <c:pt idx="327">
                  <c:v>1135.7280000000001</c:v>
                </c:pt>
                <c:pt idx="328">
                  <c:v>1135.7280000000001</c:v>
                </c:pt>
                <c:pt idx="329">
                  <c:v>1135.7280000000001</c:v>
                </c:pt>
                <c:pt idx="330">
                  <c:v>1135.7280000000001</c:v>
                </c:pt>
                <c:pt idx="331">
                  <c:v>1135.7280000000001</c:v>
                </c:pt>
                <c:pt idx="332">
                  <c:v>1135.7280000000001</c:v>
                </c:pt>
                <c:pt idx="333">
                  <c:v>1073.095</c:v>
                </c:pt>
                <c:pt idx="334">
                  <c:v>1073.095</c:v>
                </c:pt>
                <c:pt idx="335">
                  <c:v>1073.095</c:v>
                </c:pt>
                <c:pt idx="336">
                  <c:v>1073.095</c:v>
                </c:pt>
                <c:pt idx="337">
                  <c:v>1073.095</c:v>
                </c:pt>
                <c:pt idx="338">
                  <c:v>1073.095</c:v>
                </c:pt>
                <c:pt idx="339">
                  <c:v>1064.482</c:v>
                </c:pt>
                <c:pt idx="340">
                  <c:v>1064.482</c:v>
                </c:pt>
                <c:pt idx="341">
                  <c:v>1064.482</c:v>
                </c:pt>
                <c:pt idx="342">
                  <c:v>1064.482</c:v>
                </c:pt>
                <c:pt idx="343">
                  <c:v>1064.482</c:v>
                </c:pt>
                <c:pt idx="344">
                  <c:v>1064.482</c:v>
                </c:pt>
                <c:pt idx="345">
                  <c:v>1064.482</c:v>
                </c:pt>
                <c:pt idx="346">
                  <c:v>1064.482</c:v>
                </c:pt>
                <c:pt idx="347">
                  <c:v>1072.2249999999999</c:v>
                </c:pt>
                <c:pt idx="348">
                  <c:v>1072.2249999999999</c:v>
                </c:pt>
                <c:pt idx="349">
                  <c:v>1072.2249999999999</c:v>
                </c:pt>
                <c:pt idx="350">
                  <c:v>1072.2249999999999</c:v>
                </c:pt>
                <c:pt idx="351">
                  <c:v>1072.2249999999999</c:v>
                </c:pt>
                <c:pt idx="352">
                  <c:v>1072.2249999999999</c:v>
                </c:pt>
                <c:pt idx="353">
                  <c:v>1072.2249999999999</c:v>
                </c:pt>
                <c:pt idx="354">
                  <c:v>1048.4060000000011</c:v>
                </c:pt>
                <c:pt idx="355">
                  <c:v>1048.4060000000011</c:v>
                </c:pt>
                <c:pt idx="356">
                  <c:v>1048.4060000000011</c:v>
                </c:pt>
                <c:pt idx="357">
                  <c:v>1048.4060000000011</c:v>
                </c:pt>
                <c:pt idx="358">
                  <c:v>1048.4060000000011</c:v>
                </c:pt>
                <c:pt idx="359">
                  <c:v>1048.4060000000011</c:v>
                </c:pt>
                <c:pt idx="360">
                  <c:v>1048.4060000000011</c:v>
                </c:pt>
                <c:pt idx="361">
                  <c:v>1091.239</c:v>
                </c:pt>
                <c:pt idx="362">
                  <c:v>1091.239</c:v>
                </c:pt>
                <c:pt idx="363">
                  <c:v>1091.239</c:v>
                </c:pt>
                <c:pt idx="364">
                  <c:v>1091.239</c:v>
                </c:pt>
                <c:pt idx="365">
                  <c:v>1091.239</c:v>
                </c:pt>
                <c:pt idx="366">
                  <c:v>1091.239</c:v>
                </c:pt>
                <c:pt idx="367">
                  <c:v>1091.239</c:v>
                </c:pt>
                <c:pt idx="368">
                  <c:v>1091.239</c:v>
                </c:pt>
                <c:pt idx="369">
                  <c:v>1101.2729999999999</c:v>
                </c:pt>
                <c:pt idx="370">
                  <c:v>1101.2729999999999</c:v>
                </c:pt>
                <c:pt idx="371">
                  <c:v>1101.2729999999999</c:v>
                </c:pt>
                <c:pt idx="372">
                  <c:v>1101.2729999999999</c:v>
                </c:pt>
                <c:pt idx="373">
                  <c:v>1101.2729999999999</c:v>
                </c:pt>
                <c:pt idx="374">
                  <c:v>1101.2729999999999</c:v>
                </c:pt>
                <c:pt idx="375">
                  <c:v>1101.2729999999999</c:v>
                </c:pt>
                <c:pt idx="376">
                  <c:v>1114.7180000000001</c:v>
                </c:pt>
                <c:pt idx="377">
                  <c:v>1114.7180000000001</c:v>
                </c:pt>
                <c:pt idx="378">
                  <c:v>1114.7180000000001</c:v>
                </c:pt>
                <c:pt idx="379">
                  <c:v>1114.7180000000001</c:v>
                </c:pt>
                <c:pt idx="380">
                  <c:v>1114.7180000000001</c:v>
                </c:pt>
                <c:pt idx="381">
                  <c:v>1114.7180000000001</c:v>
                </c:pt>
                <c:pt idx="382">
                  <c:v>1114.7180000000001</c:v>
                </c:pt>
                <c:pt idx="383">
                  <c:v>1114.7180000000001</c:v>
                </c:pt>
                <c:pt idx="384">
                  <c:v>1011.4780000000005</c:v>
                </c:pt>
                <c:pt idx="385">
                  <c:v>1011.4780000000005</c:v>
                </c:pt>
                <c:pt idx="386">
                  <c:v>1011.4780000000005</c:v>
                </c:pt>
                <c:pt idx="387">
                  <c:v>1011.4780000000005</c:v>
                </c:pt>
                <c:pt idx="388">
                  <c:v>1011.4780000000005</c:v>
                </c:pt>
                <c:pt idx="389">
                  <c:v>1011.4780000000005</c:v>
                </c:pt>
                <c:pt idx="390">
                  <c:v>1014.2</c:v>
                </c:pt>
                <c:pt idx="391">
                  <c:v>1014.2</c:v>
                </c:pt>
                <c:pt idx="392">
                  <c:v>1014.2</c:v>
                </c:pt>
                <c:pt idx="393">
                  <c:v>1014.2</c:v>
                </c:pt>
                <c:pt idx="394">
                  <c:v>1014.2</c:v>
                </c:pt>
                <c:pt idx="395">
                  <c:v>1014.2</c:v>
                </c:pt>
                <c:pt idx="396">
                  <c:v>1014.2</c:v>
                </c:pt>
                <c:pt idx="397">
                  <c:v>1014.2</c:v>
                </c:pt>
                <c:pt idx="398">
                  <c:v>1018.7800000000005</c:v>
                </c:pt>
                <c:pt idx="399">
                  <c:v>1018.7800000000005</c:v>
                </c:pt>
                <c:pt idx="400">
                  <c:v>1018.7800000000005</c:v>
                </c:pt>
                <c:pt idx="401">
                  <c:v>1018.7800000000005</c:v>
                </c:pt>
                <c:pt idx="402">
                  <c:v>1018.7800000000005</c:v>
                </c:pt>
                <c:pt idx="403">
                  <c:v>1018.7800000000005</c:v>
                </c:pt>
                <c:pt idx="404">
                  <c:v>1060.088</c:v>
                </c:pt>
                <c:pt idx="405">
                  <c:v>1060.088</c:v>
                </c:pt>
                <c:pt idx="406">
                  <c:v>1060.088</c:v>
                </c:pt>
                <c:pt idx="407">
                  <c:v>1060.088</c:v>
                </c:pt>
                <c:pt idx="408">
                  <c:v>1060.088</c:v>
                </c:pt>
                <c:pt idx="409">
                  <c:v>1060.088</c:v>
                </c:pt>
                <c:pt idx="410">
                  <c:v>1060.088</c:v>
                </c:pt>
                <c:pt idx="411">
                  <c:v>1060.088</c:v>
                </c:pt>
                <c:pt idx="412">
                  <c:v>1060.088</c:v>
                </c:pt>
                <c:pt idx="413">
                  <c:v>1083.6519999999998</c:v>
                </c:pt>
                <c:pt idx="414">
                  <c:v>1083.6519999999998</c:v>
                </c:pt>
                <c:pt idx="415">
                  <c:v>1083.6519999999998</c:v>
                </c:pt>
                <c:pt idx="416">
                  <c:v>1083.6519999999998</c:v>
                </c:pt>
                <c:pt idx="417">
                  <c:v>1083.6519999999998</c:v>
                </c:pt>
                <c:pt idx="418">
                  <c:v>1083.6519999999998</c:v>
                </c:pt>
                <c:pt idx="419">
                  <c:v>1096.1829999999998</c:v>
                </c:pt>
                <c:pt idx="420">
                  <c:v>1096.1829999999998</c:v>
                </c:pt>
                <c:pt idx="421">
                  <c:v>1096.1829999999998</c:v>
                </c:pt>
                <c:pt idx="422">
                  <c:v>1096.1829999999998</c:v>
                </c:pt>
                <c:pt idx="423">
                  <c:v>1096.1829999999998</c:v>
                </c:pt>
                <c:pt idx="424">
                  <c:v>1096.1829999999998</c:v>
                </c:pt>
                <c:pt idx="425">
                  <c:v>1096.1829999999998</c:v>
                </c:pt>
                <c:pt idx="426">
                  <c:v>1096.1829999999998</c:v>
                </c:pt>
                <c:pt idx="427">
                  <c:v>1082.9190000000001</c:v>
                </c:pt>
                <c:pt idx="428">
                  <c:v>1082.9190000000001</c:v>
                </c:pt>
                <c:pt idx="429">
                  <c:v>1082.9190000000001</c:v>
                </c:pt>
                <c:pt idx="430">
                  <c:v>1082.9190000000001</c:v>
                </c:pt>
                <c:pt idx="431">
                  <c:v>1082.9190000000001</c:v>
                </c:pt>
                <c:pt idx="432">
                  <c:v>1082.9190000000001</c:v>
                </c:pt>
                <c:pt idx="433">
                  <c:v>1082.9190000000001</c:v>
                </c:pt>
                <c:pt idx="434">
                  <c:v>1098.8699999999999</c:v>
                </c:pt>
                <c:pt idx="435">
                  <c:v>1098.8699999999999</c:v>
                </c:pt>
                <c:pt idx="436">
                  <c:v>1098.8699999999999</c:v>
                </c:pt>
                <c:pt idx="437">
                  <c:v>1098.8699999999999</c:v>
                </c:pt>
                <c:pt idx="438">
                  <c:v>1098.8699999999999</c:v>
                </c:pt>
                <c:pt idx="439">
                  <c:v>1098.8699999999999</c:v>
                </c:pt>
                <c:pt idx="440">
                  <c:v>1098.8699999999999</c:v>
                </c:pt>
                <c:pt idx="441">
                  <c:v>1098.8699999999999</c:v>
                </c:pt>
                <c:pt idx="442">
                  <c:v>1077.6679999999999</c:v>
                </c:pt>
                <c:pt idx="443">
                  <c:v>1077.6679999999999</c:v>
                </c:pt>
                <c:pt idx="444">
                  <c:v>1077.6679999999999</c:v>
                </c:pt>
                <c:pt idx="445">
                  <c:v>1077.6679999999999</c:v>
                </c:pt>
                <c:pt idx="446">
                  <c:v>1077.6679999999999</c:v>
                </c:pt>
                <c:pt idx="447">
                  <c:v>1077.6679999999999</c:v>
                </c:pt>
                <c:pt idx="448">
                  <c:v>1077.6679999999999</c:v>
                </c:pt>
                <c:pt idx="449">
                  <c:v>1116.4360000000001</c:v>
                </c:pt>
                <c:pt idx="450">
                  <c:v>1116.4360000000001</c:v>
                </c:pt>
                <c:pt idx="451">
                  <c:v>1116.4360000000001</c:v>
                </c:pt>
                <c:pt idx="452">
                  <c:v>1116.4360000000001</c:v>
                </c:pt>
                <c:pt idx="453">
                  <c:v>1116.4360000000001</c:v>
                </c:pt>
                <c:pt idx="454">
                  <c:v>1116.4360000000001</c:v>
                </c:pt>
                <c:pt idx="455">
                  <c:v>1116.4360000000001</c:v>
                </c:pt>
                <c:pt idx="456">
                  <c:v>1125.8729999999998</c:v>
                </c:pt>
                <c:pt idx="457">
                  <c:v>1125.8729999999998</c:v>
                </c:pt>
                <c:pt idx="458">
                  <c:v>1125.8729999999998</c:v>
                </c:pt>
                <c:pt idx="459">
                  <c:v>1125.8729999999998</c:v>
                </c:pt>
                <c:pt idx="460">
                  <c:v>1125.8729999999998</c:v>
                </c:pt>
                <c:pt idx="461">
                  <c:v>1125.8729999999998</c:v>
                </c:pt>
                <c:pt idx="462">
                  <c:v>1125.8729999999998</c:v>
                </c:pt>
                <c:pt idx="463">
                  <c:v>1125.8729999999998</c:v>
                </c:pt>
                <c:pt idx="464">
                  <c:v>1141.8539999999998</c:v>
                </c:pt>
                <c:pt idx="465">
                  <c:v>1141.8539999999998</c:v>
                </c:pt>
                <c:pt idx="466">
                  <c:v>1141.8539999999998</c:v>
                </c:pt>
                <c:pt idx="467">
                  <c:v>1141.8539999999998</c:v>
                </c:pt>
                <c:pt idx="468">
                  <c:v>1141.8539999999998</c:v>
                </c:pt>
                <c:pt idx="469">
                  <c:v>1141.8539999999998</c:v>
                </c:pt>
                <c:pt idx="470">
                  <c:v>1097.6779999999999</c:v>
                </c:pt>
                <c:pt idx="471">
                  <c:v>1097.6779999999999</c:v>
                </c:pt>
                <c:pt idx="472">
                  <c:v>1097.6779999999999</c:v>
                </c:pt>
                <c:pt idx="473">
                  <c:v>1097.6779999999999</c:v>
                </c:pt>
                <c:pt idx="474">
                  <c:v>1097.6779999999999</c:v>
                </c:pt>
                <c:pt idx="475">
                  <c:v>1097.6779999999999</c:v>
                </c:pt>
                <c:pt idx="476">
                  <c:v>1097.6779999999999</c:v>
                </c:pt>
                <c:pt idx="477">
                  <c:v>1097.6779999999999</c:v>
                </c:pt>
                <c:pt idx="478">
                  <c:v>1097.6779999999999</c:v>
                </c:pt>
                <c:pt idx="479">
                  <c:v>1168.028</c:v>
                </c:pt>
                <c:pt idx="480">
                  <c:v>1168.028</c:v>
                </c:pt>
                <c:pt idx="481">
                  <c:v>1168.028</c:v>
                </c:pt>
                <c:pt idx="482">
                  <c:v>1168.028</c:v>
                </c:pt>
                <c:pt idx="483">
                  <c:v>1168.028</c:v>
                </c:pt>
                <c:pt idx="484">
                  <c:v>1168.028</c:v>
                </c:pt>
                <c:pt idx="485">
                  <c:v>1182.473</c:v>
                </c:pt>
                <c:pt idx="486">
                  <c:v>1182.473</c:v>
                </c:pt>
                <c:pt idx="487">
                  <c:v>1182.473</c:v>
                </c:pt>
                <c:pt idx="488">
                  <c:v>1182.473</c:v>
                </c:pt>
                <c:pt idx="489">
                  <c:v>1182.473</c:v>
                </c:pt>
                <c:pt idx="490">
                  <c:v>1182.473</c:v>
                </c:pt>
                <c:pt idx="491">
                  <c:v>1182.473</c:v>
                </c:pt>
                <c:pt idx="492">
                  <c:v>1182.473</c:v>
                </c:pt>
                <c:pt idx="493">
                  <c:v>1193.8119999999999</c:v>
                </c:pt>
                <c:pt idx="494">
                  <c:v>1193.8119999999999</c:v>
                </c:pt>
                <c:pt idx="495">
                  <c:v>1193.8119999999999</c:v>
                </c:pt>
                <c:pt idx="496">
                  <c:v>1193.8119999999999</c:v>
                </c:pt>
                <c:pt idx="497">
                  <c:v>1193.8119999999999</c:v>
                </c:pt>
                <c:pt idx="498">
                  <c:v>1193.8119999999999</c:v>
                </c:pt>
                <c:pt idx="499">
                  <c:v>1215.2619999999999</c:v>
                </c:pt>
                <c:pt idx="500">
                  <c:v>1215.2619999999999</c:v>
                </c:pt>
                <c:pt idx="501">
                  <c:v>1215.2619999999999</c:v>
                </c:pt>
                <c:pt idx="502">
                  <c:v>1215.2619999999999</c:v>
                </c:pt>
                <c:pt idx="503">
                  <c:v>1215.2619999999999</c:v>
                </c:pt>
                <c:pt idx="504">
                  <c:v>1215.2619999999999</c:v>
                </c:pt>
                <c:pt idx="505">
                  <c:v>1215.2619999999999</c:v>
                </c:pt>
                <c:pt idx="506">
                  <c:v>1215.2619999999999</c:v>
                </c:pt>
                <c:pt idx="507">
                  <c:v>1289.2760000000001</c:v>
                </c:pt>
                <c:pt idx="508">
                  <c:v>1289.2760000000001</c:v>
                </c:pt>
                <c:pt idx="509">
                  <c:v>1289.2760000000001</c:v>
                </c:pt>
                <c:pt idx="510">
                  <c:v>1289.2760000000001</c:v>
                </c:pt>
                <c:pt idx="511">
                  <c:v>1289.2760000000001</c:v>
                </c:pt>
                <c:pt idx="512">
                  <c:v>1289.2760000000001</c:v>
                </c:pt>
                <c:pt idx="513">
                  <c:v>1289.2760000000001</c:v>
                </c:pt>
                <c:pt idx="514">
                  <c:v>1282.0050000000001</c:v>
                </c:pt>
                <c:pt idx="515">
                  <c:v>1282.0050000000001</c:v>
                </c:pt>
                <c:pt idx="516">
                  <c:v>1282.0050000000001</c:v>
                </c:pt>
                <c:pt idx="517">
                  <c:v>1282.0050000000001</c:v>
                </c:pt>
                <c:pt idx="518">
                  <c:v>1282.0050000000001</c:v>
                </c:pt>
                <c:pt idx="519">
                  <c:v>1282.0050000000001</c:v>
                </c:pt>
                <c:pt idx="520">
                  <c:v>1282.0050000000001</c:v>
                </c:pt>
                <c:pt idx="521">
                  <c:v>1282.0050000000001</c:v>
                </c:pt>
                <c:pt idx="522">
                  <c:v>1227.7080000000001</c:v>
                </c:pt>
                <c:pt idx="523">
                  <c:v>1227.7080000000001</c:v>
                </c:pt>
                <c:pt idx="524">
                  <c:v>1227.7080000000001</c:v>
                </c:pt>
                <c:pt idx="525">
                  <c:v>1227.7080000000001</c:v>
                </c:pt>
                <c:pt idx="526">
                  <c:v>1227.7080000000001</c:v>
                </c:pt>
                <c:pt idx="527">
                  <c:v>1227.7080000000001</c:v>
                </c:pt>
                <c:pt idx="528">
                  <c:v>1227.7080000000001</c:v>
                </c:pt>
                <c:pt idx="529">
                  <c:v>1165.519</c:v>
                </c:pt>
                <c:pt idx="530">
                  <c:v>1165.519</c:v>
                </c:pt>
                <c:pt idx="531">
                  <c:v>1165.519</c:v>
                </c:pt>
                <c:pt idx="532">
                  <c:v>1165.519</c:v>
                </c:pt>
                <c:pt idx="533">
                  <c:v>1165.519</c:v>
                </c:pt>
                <c:pt idx="534">
                  <c:v>1165.519</c:v>
                </c:pt>
                <c:pt idx="535">
                  <c:v>1165.519</c:v>
                </c:pt>
                <c:pt idx="536">
                  <c:v>1194.0350000000001</c:v>
                </c:pt>
                <c:pt idx="537">
                  <c:v>1194.0350000000001</c:v>
                </c:pt>
                <c:pt idx="538">
                  <c:v>1194.0350000000001</c:v>
                </c:pt>
                <c:pt idx="539">
                  <c:v>1194.0350000000001</c:v>
                </c:pt>
                <c:pt idx="540">
                  <c:v>1194.0350000000001</c:v>
                </c:pt>
                <c:pt idx="541">
                  <c:v>1194.0350000000001</c:v>
                </c:pt>
                <c:pt idx="542">
                  <c:v>1194.0350000000001</c:v>
                </c:pt>
                <c:pt idx="543">
                  <c:v>1194.0350000000001</c:v>
                </c:pt>
                <c:pt idx="544">
                  <c:v>1195.135</c:v>
                </c:pt>
                <c:pt idx="545">
                  <c:v>1195.135</c:v>
                </c:pt>
                <c:pt idx="546">
                  <c:v>1195.135</c:v>
                </c:pt>
                <c:pt idx="547">
                  <c:v>1195.135</c:v>
                </c:pt>
                <c:pt idx="548">
                  <c:v>1195.135</c:v>
                </c:pt>
                <c:pt idx="549">
                  <c:v>1195.135</c:v>
                </c:pt>
                <c:pt idx="550">
                  <c:v>1195.135</c:v>
                </c:pt>
                <c:pt idx="551">
                  <c:v>1241.3009999999999</c:v>
                </c:pt>
                <c:pt idx="552">
                  <c:v>1241.3009999999999</c:v>
                </c:pt>
                <c:pt idx="553">
                  <c:v>1241.3009999999999</c:v>
                </c:pt>
                <c:pt idx="554">
                  <c:v>1241.3009999999999</c:v>
                </c:pt>
                <c:pt idx="555">
                  <c:v>1241.3009999999999</c:v>
                </c:pt>
                <c:pt idx="556">
                  <c:v>1241.3009999999999</c:v>
                </c:pt>
                <c:pt idx="557">
                  <c:v>1241.3009999999999</c:v>
                </c:pt>
                <c:pt idx="558">
                  <c:v>1241.3009999999999</c:v>
                </c:pt>
                <c:pt idx="559">
                  <c:v>1210.557</c:v>
                </c:pt>
                <c:pt idx="560">
                  <c:v>1210.557</c:v>
                </c:pt>
                <c:pt idx="561">
                  <c:v>1210.557</c:v>
                </c:pt>
                <c:pt idx="562">
                  <c:v>1210.557</c:v>
                </c:pt>
                <c:pt idx="563">
                  <c:v>1210.557</c:v>
                </c:pt>
                <c:pt idx="564">
                  <c:v>1221.73</c:v>
                </c:pt>
                <c:pt idx="565">
                  <c:v>1221.73</c:v>
                </c:pt>
                <c:pt idx="566">
                  <c:v>1221.73</c:v>
                </c:pt>
                <c:pt idx="567">
                  <c:v>1221.73</c:v>
                </c:pt>
                <c:pt idx="568">
                  <c:v>1221.73</c:v>
                </c:pt>
                <c:pt idx="569">
                  <c:v>1221.73</c:v>
                </c:pt>
                <c:pt idx="570">
                  <c:v>1221.73</c:v>
                </c:pt>
                <c:pt idx="571">
                  <c:v>1244.3639999999998</c:v>
                </c:pt>
                <c:pt idx="572">
                  <c:v>1244.3639999999998</c:v>
                </c:pt>
                <c:pt idx="573">
                  <c:v>1244.3639999999998</c:v>
                </c:pt>
                <c:pt idx="574">
                  <c:v>1244.3639999999998</c:v>
                </c:pt>
                <c:pt idx="575">
                  <c:v>1244.3639999999998</c:v>
                </c:pt>
                <c:pt idx="576">
                  <c:v>1244.3639999999998</c:v>
                </c:pt>
                <c:pt idx="577">
                  <c:v>1244.3639999999998</c:v>
                </c:pt>
                <c:pt idx="578">
                  <c:v>1244.3639999999998</c:v>
                </c:pt>
                <c:pt idx="579">
                  <c:v>1241.098</c:v>
                </c:pt>
                <c:pt idx="580">
                  <c:v>1241.098</c:v>
                </c:pt>
                <c:pt idx="581">
                  <c:v>1241.098</c:v>
                </c:pt>
                <c:pt idx="582">
                  <c:v>1241.098</c:v>
                </c:pt>
                <c:pt idx="583">
                  <c:v>1241.098</c:v>
                </c:pt>
                <c:pt idx="584">
                  <c:v>1241.098</c:v>
                </c:pt>
                <c:pt idx="585">
                  <c:v>1241.098</c:v>
                </c:pt>
                <c:pt idx="586">
                  <c:v>1243.1709999999998</c:v>
                </c:pt>
                <c:pt idx="587">
                  <c:v>1243.1709999999998</c:v>
                </c:pt>
                <c:pt idx="588">
                  <c:v>1243.1709999999998</c:v>
                </c:pt>
                <c:pt idx="589">
                  <c:v>1243.1709999999998</c:v>
                </c:pt>
                <c:pt idx="590">
                  <c:v>1243.1709999999998</c:v>
                </c:pt>
                <c:pt idx="591">
                  <c:v>1243.1709999999998</c:v>
                </c:pt>
                <c:pt idx="592">
                  <c:v>1243.1709999999998</c:v>
                </c:pt>
                <c:pt idx="593">
                  <c:v>1243.1709999999998</c:v>
                </c:pt>
                <c:pt idx="594">
                  <c:v>1143.761</c:v>
                </c:pt>
                <c:pt idx="595">
                  <c:v>1143.761</c:v>
                </c:pt>
                <c:pt idx="596">
                  <c:v>1143.761</c:v>
                </c:pt>
                <c:pt idx="597">
                  <c:v>1143.761</c:v>
                </c:pt>
                <c:pt idx="598">
                  <c:v>1143.761</c:v>
                </c:pt>
                <c:pt idx="599">
                  <c:v>1143.761</c:v>
                </c:pt>
                <c:pt idx="600">
                  <c:v>1159.521</c:v>
                </c:pt>
                <c:pt idx="601">
                  <c:v>1159.521</c:v>
                </c:pt>
                <c:pt idx="602">
                  <c:v>1159.521</c:v>
                </c:pt>
                <c:pt idx="603">
                  <c:v>1159.521</c:v>
                </c:pt>
                <c:pt idx="604">
                  <c:v>1159.521</c:v>
                </c:pt>
                <c:pt idx="605">
                  <c:v>1159.521</c:v>
                </c:pt>
                <c:pt idx="606">
                  <c:v>1159.521</c:v>
                </c:pt>
                <c:pt idx="607">
                  <c:v>1159.521</c:v>
                </c:pt>
                <c:pt idx="608">
                  <c:v>1147.9829999999999</c:v>
                </c:pt>
                <c:pt idx="609">
                  <c:v>1147.9829999999999</c:v>
                </c:pt>
                <c:pt idx="610">
                  <c:v>1147.9829999999999</c:v>
                </c:pt>
                <c:pt idx="611">
                  <c:v>1147.9829999999999</c:v>
                </c:pt>
                <c:pt idx="612">
                  <c:v>1147.9829999999999</c:v>
                </c:pt>
                <c:pt idx="613">
                  <c:v>1147.9829999999999</c:v>
                </c:pt>
                <c:pt idx="614">
                  <c:v>1132.499</c:v>
                </c:pt>
                <c:pt idx="615">
                  <c:v>1132.499</c:v>
                </c:pt>
                <c:pt idx="616">
                  <c:v>1132.499</c:v>
                </c:pt>
                <c:pt idx="617">
                  <c:v>1132.499</c:v>
                </c:pt>
                <c:pt idx="618">
                  <c:v>1132.499</c:v>
                </c:pt>
                <c:pt idx="619">
                  <c:v>1132.499</c:v>
                </c:pt>
                <c:pt idx="620">
                  <c:v>1132.499</c:v>
                </c:pt>
                <c:pt idx="621">
                  <c:v>1132.499</c:v>
                </c:pt>
                <c:pt idx="622">
                  <c:v>1159.8129999999999</c:v>
                </c:pt>
                <c:pt idx="623">
                  <c:v>1159.8129999999999</c:v>
                </c:pt>
                <c:pt idx="624">
                  <c:v>1159.8129999999999</c:v>
                </c:pt>
                <c:pt idx="625">
                  <c:v>1159.8129999999999</c:v>
                </c:pt>
                <c:pt idx="626">
                  <c:v>1159.8129999999999</c:v>
                </c:pt>
                <c:pt idx="627">
                  <c:v>1159.8129999999999</c:v>
                </c:pt>
                <c:pt idx="628">
                  <c:v>1159.8129999999999</c:v>
                </c:pt>
                <c:pt idx="629">
                  <c:v>1187.973</c:v>
                </c:pt>
                <c:pt idx="630">
                  <c:v>1187.973</c:v>
                </c:pt>
                <c:pt idx="631">
                  <c:v>1187.973</c:v>
                </c:pt>
                <c:pt idx="632">
                  <c:v>1187.973</c:v>
                </c:pt>
                <c:pt idx="633">
                  <c:v>1187.973</c:v>
                </c:pt>
                <c:pt idx="634">
                  <c:v>1187.973</c:v>
                </c:pt>
                <c:pt idx="635">
                  <c:v>1187.973</c:v>
                </c:pt>
                <c:pt idx="636">
                  <c:v>1187.973</c:v>
                </c:pt>
                <c:pt idx="637">
                  <c:v>1174.2860000000001</c:v>
                </c:pt>
                <c:pt idx="638">
                  <c:v>1174.2860000000001</c:v>
                </c:pt>
                <c:pt idx="639">
                  <c:v>1174.2860000000001</c:v>
                </c:pt>
                <c:pt idx="640">
                  <c:v>1174.2860000000001</c:v>
                </c:pt>
                <c:pt idx="641">
                  <c:v>1174.2860000000001</c:v>
                </c:pt>
                <c:pt idx="642">
                  <c:v>1174.2860000000001</c:v>
                </c:pt>
                <c:pt idx="643">
                  <c:v>1174.2860000000001</c:v>
                </c:pt>
                <c:pt idx="644">
                  <c:v>1152.7360000000001</c:v>
                </c:pt>
                <c:pt idx="645">
                  <c:v>1152.7360000000001</c:v>
                </c:pt>
                <c:pt idx="646">
                  <c:v>1152.7360000000001</c:v>
                </c:pt>
                <c:pt idx="647">
                  <c:v>1152.7360000000001</c:v>
                </c:pt>
                <c:pt idx="648">
                  <c:v>1152.7360000000001</c:v>
                </c:pt>
                <c:pt idx="649">
                  <c:v>1152.7360000000001</c:v>
                </c:pt>
                <c:pt idx="650">
                  <c:v>1152.7360000000001</c:v>
                </c:pt>
                <c:pt idx="651">
                  <c:v>1098.4290000000001</c:v>
                </c:pt>
                <c:pt idx="652">
                  <c:v>1098.4290000000001</c:v>
                </c:pt>
                <c:pt idx="653">
                  <c:v>1098.4290000000001</c:v>
                </c:pt>
                <c:pt idx="654">
                  <c:v>1098.4290000000001</c:v>
                </c:pt>
                <c:pt idx="655">
                  <c:v>1098.4290000000001</c:v>
                </c:pt>
                <c:pt idx="656">
                  <c:v>1098.4290000000001</c:v>
                </c:pt>
                <c:pt idx="657">
                  <c:v>1098.4290000000001</c:v>
                </c:pt>
                <c:pt idx="658">
                  <c:v>1098.4290000000001</c:v>
                </c:pt>
                <c:pt idx="659">
                  <c:v>1082.9370000000001</c:v>
                </c:pt>
                <c:pt idx="660">
                  <c:v>1082.9370000000001</c:v>
                </c:pt>
                <c:pt idx="661">
                  <c:v>1082.9370000000001</c:v>
                </c:pt>
                <c:pt idx="662">
                  <c:v>1082.9370000000001</c:v>
                </c:pt>
                <c:pt idx="663">
                  <c:v>1082.9370000000001</c:v>
                </c:pt>
                <c:pt idx="664">
                  <c:v>1082.9370000000001</c:v>
                </c:pt>
                <c:pt idx="665">
                  <c:v>1121.2650000000001</c:v>
                </c:pt>
                <c:pt idx="666">
                  <c:v>1121.2650000000001</c:v>
                </c:pt>
                <c:pt idx="667">
                  <c:v>1121.2650000000001</c:v>
                </c:pt>
                <c:pt idx="668">
                  <c:v>1121.2650000000001</c:v>
                </c:pt>
                <c:pt idx="669">
                  <c:v>1121.2650000000001</c:v>
                </c:pt>
                <c:pt idx="670">
                  <c:v>1121.2650000000001</c:v>
                </c:pt>
                <c:pt idx="671">
                  <c:v>1121.2650000000001</c:v>
                </c:pt>
                <c:pt idx="672">
                  <c:v>1121.2650000000001</c:v>
                </c:pt>
                <c:pt idx="673">
                  <c:v>1121.2650000000001</c:v>
                </c:pt>
                <c:pt idx="674">
                  <c:v>1147.3489999999999</c:v>
                </c:pt>
                <c:pt idx="675">
                  <c:v>1147.3489999999999</c:v>
                </c:pt>
                <c:pt idx="676">
                  <c:v>1147.3489999999999</c:v>
                </c:pt>
                <c:pt idx="677">
                  <c:v>1147.3489999999999</c:v>
                </c:pt>
                <c:pt idx="678">
                  <c:v>1147.3489999999999</c:v>
                </c:pt>
                <c:pt idx="679">
                  <c:v>1147.3489999999999</c:v>
                </c:pt>
                <c:pt idx="680">
                  <c:v>1177.5829999999999</c:v>
                </c:pt>
                <c:pt idx="681">
                  <c:v>1177.5829999999999</c:v>
                </c:pt>
                <c:pt idx="682">
                  <c:v>1177.5829999999999</c:v>
                </c:pt>
                <c:pt idx="683">
                  <c:v>1177.5829999999999</c:v>
                </c:pt>
                <c:pt idx="684">
                  <c:v>1177.5829999999999</c:v>
                </c:pt>
                <c:pt idx="685">
                  <c:v>1177.5829999999999</c:v>
                </c:pt>
                <c:pt idx="686">
                  <c:v>1177.5829999999999</c:v>
                </c:pt>
                <c:pt idx="687">
                  <c:v>1177.5829999999999</c:v>
                </c:pt>
                <c:pt idx="688">
                  <c:v>1177.7070000000001</c:v>
                </c:pt>
                <c:pt idx="689">
                  <c:v>1177.7070000000001</c:v>
                </c:pt>
                <c:pt idx="690">
                  <c:v>1177.7070000000001</c:v>
                </c:pt>
                <c:pt idx="691">
                  <c:v>1177.7070000000001</c:v>
                </c:pt>
                <c:pt idx="692">
                  <c:v>1177.7070000000001</c:v>
                </c:pt>
                <c:pt idx="693">
                  <c:v>1177.7070000000001</c:v>
                </c:pt>
                <c:pt idx="694">
                  <c:v>1177.7070000000001</c:v>
                </c:pt>
                <c:pt idx="695">
                  <c:v>1171.8419999999999</c:v>
                </c:pt>
                <c:pt idx="696">
                  <c:v>1171.8419999999999</c:v>
                </c:pt>
                <c:pt idx="697">
                  <c:v>1171.8419999999999</c:v>
                </c:pt>
                <c:pt idx="698">
                  <c:v>1171.8419999999999</c:v>
                </c:pt>
                <c:pt idx="699">
                  <c:v>1171.8419999999999</c:v>
                </c:pt>
                <c:pt idx="700">
                  <c:v>1171.8419999999999</c:v>
                </c:pt>
                <c:pt idx="701">
                  <c:v>1171.8419999999999</c:v>
                </c:pt>
                <c:pt idx="702">
                  <c:v>1171.8419999999999</c:v>
                </c:pt>
                <c:pt idx="703">
                  <c:v>1151.8839999999998</c:v>
                </c:pt>
                <c:pt idx="704">
                  <c:v>1151.8839999999998</c:v>
                </c:pt>
                <c:pt idx="705">
                  <c:v>1151.8839999999998</c:v>
                </c:pt>
                <c:pt idx="706">
                  <c:v>1151.8839999999998</c:v>
                </c:pt>
                <c:pt idx="707">
                  <c:v>1151.8839999999998</c:v>
                </c:pt>
                <c:pt idx="708">
                  <c:v>1151.8839999999998</c:v>
                </c:pt>
                <c:pt idx="709">
                  <c:v>1151.8839999999998</c:v>
                </c:pt>
                <c:pt idx="710">
                  <c:v>1158.8129999999999</c:v>
                </c:pt>
                <c:pt idx="711">
                  <c:v>1158.8129999999999</c:v>
                </c:pt>
                <c:pt idx="712">
                  <c:v>1158.8129999999999</c:v>
                </c:pt>
                <c:pt idx="713">
                  <c:v>1158.8129999999999</c:v>
                </c:pt>
                <c:pt idx="714">
                  <c:v>1158.8129999999999</c:v>
                </c:pt>
                <c:pt idx="715">
                  <c:v>1158.8129999999999</c:v>
                </c:pt>
                <c:pt idx="716">
                  <c:v>1158.8129999999999</c:v>
                </c:pt>
                <c:pt idx="717">
                  <c:v>1169.2919999999999</c:v>
                </c:pt>
                <c:pt idx="718">
                  <c:v>1169.2919999999999</c:v>
                </c:pt>
                <c:pt idx="719">
                  <c:v>1169.2919999999999</c:v>
                </c:pt>
                <c:pt idx="720">
                  <c:v>1169.2919999999999</c:v>
                </c:pt>
                <c:pt idx="721">
                  <c:v>1169.2919999999999</c:v>
                </c:pt>
                <c:pt idx="722">
                  <c:v>1169.2919999999999</c:v>
                </c:pt>
                <c:pt idx="723">
                  <c:v>1169.2919999999999</c:v>
                </c:pt>
                <c:pt idx="724">
                  <c:v>1134.616</c:v>
                </c:pt>
                <c:pt idx="725">
                  <c:v>1134.616</c:v>
                </c:pt>
                <c:pt idx="726">
                  <c:v>1134.616</c:v>
                </c:pt>
                <c:pt idx="727">
                  <c:v>1134.616</c:v>
                </c:pt>
                <c:pt idx="728">
                  <c:v>1134.616</c:v>
                </c:pt>
                <c:pt idx="729">
                  <c:v>1134.616</c:v>
                </c:pt>
                <c:pt idx="730">
                  <c:v>1134.616</c:v>
                </c:pt>
                <c:pt idx="731">
                  <c:v>1112.6769999999999</c:v>
                </c:pt>
                <c:pt idx="732">
                  <c:v>1112.6769999999999</c:v>
                </c:pt>
                <c:pt idx="733">
                  <c:v>1112.6769999999999</c:v>
                </c:pt>
                <c:pt idx="734">
                  <c:v>1112.6769999999999</c:v>
                </c:pt>
                <c:pt idx="735">
                  <c:v>1112.6769999999999</c:v>
                </c:pt>
                <c:pt idx="736">
                  <c:v>1112.6769999999999</c:v>
                </c:pt>
                <c:pt idx="737">
                  <c:v>1112.6769999999999</c:v>
                </c:pt>
                <c:pt idx="738">
                  <c:v>1112.6769999999999</c:v>
                </c:pt>
                <c:pt idx="739">
                  <c:v>1114</c:v>
                </c:pt>
                <c:pt idx="740">
                  <c:v>1114</c:v>
                </c:pt>
                <c:pt idx="741">
                  <c:v>1114</c:v>
                </c:pt>
                <c:pt idx="742">
                  <c:v>1114</c:v>
                </c:pt>
                <c:pt idx="743">
                  <c:v>1114</c:v>
                </c:pt>
                <c:pt idx="744">
                  <c:v>1114</c:v>
                </c:pt>
                <c:pt idx="745">
                  <c:v>1114</c:v>
                </c:pt>
                <c:pt idx="746">
                  <c:v>1110.444</c:v>
                </c:pt>
                <c:pt idx="747">
                  <c:v>1110.444</c:v>
                </c:pt>
                <c:pt idx="748">
                  <c:v>1110.444</c:v>
                </c:pt>
                <c:pt idx="749">
                  <c:v>1110.444</c:v>
                </c:pt>
                <c:pt idx="750">
                  <c:v>1110.444</c:v>
                </c:pt>
                <c:pt idx="751">
                  <c:v>1110.444</c:v>
                </c:pt>
                <c:pt idx="752">
                  <c:v>1110.444</c:v>
                </c:pt>
                <c:pt idx="753">
                  <c:v>1110.444</c:v>
                </c:pt>
                <c:pt idx="754">
                  <c:v>1157.2829999999999</c:v>
                </c:pt>
                <c:pt idx="755">
                  <c:v>1157.2829999999999</c:v>
                </c:pt>
                <c:pt idx="756">
                  <c:v>1157.2829999999999</c:v>
                </c:pt>
                <c:pt idx="757">
                  <c:v>1157.2829999999999</c:v>
                </c:pt>
                <c:pt idx="758">
                  <c:v>1157.2829999999999</c:v>
                </c:pt>
                <c:pt idx="759">
                  <c:v>1157.2829999999999</c:v>
                </c:pt>
                <c:pt idx="760">
                  <c:v>1172.9639999999999</c:v>
                </c:pt>
                <c:pt idx="761">
                  <c:v>1172.9639999999999</c:v>
                </c:pt>
                <c:pt idx="762">
                  <c:v>1172.9639999999999</c:v>
                </c:pt>
                <c:pt idx="763">
                  <c:v>1172.9639999999999</c:v>
                </c:pt>
                <c:pt idx="764">
                  <c:v>1172.9639999999999</c:v>
                </c:pt>
                <c:pt idx="765">
                  <c:v>1172.9639999999999</c:v>
                </c:pt>
                <c:pt idx="766">
                  <c:v>1172.9639999999999</c:v>
                </c:pt>
                <c:pt idx="767">
                  <c:v>1172.9639999999999</c:v>
                </c:pt>
                <c:pt idx="768">
                  <c:v>1246.145</c:v>
                </c:pt>
                <c:pt idx="769">
                  <c:v>1246.145</c:v>
                </c:pt>
                <c:pt idx="770">
                  <c:v>1246.145</c:v>
                </c:pt>
                <c:pt idx="771">
                  <c:v>1246.145</c:v>
                </c:pt>
                <c:pt idx="772">
                  <c:v>1246.145</c:v>
                </c:pt>
                <c:pt idx="773">
                  <c:v>1246.145</c:v>
                </c:pt>
                <c:pt idx="774">
                  <c:v>1246.145</c:v>
                </c:pt>
                <c:pt idx="775">
                  <c:v>1237.6669999999999</c:v>
                </c:pt>
                <c:pt idx="776">
                  <c:v>1237.6669999999999</c:v>
                </c:pt>
                <c:pt idx="777">
                  <c:v>1237.6669999999999</c:v>
                </c:pt>
                <c:pt idx="778">
                  <c:v>1237.6669999999999</c:v>
                </c:pt>
                <c:pt idx="779">
                  <c:v>1237.6669999999999</c:v>
                </c:pt>
                <c:pt idx="780">
                  <c:v>1237.6669999999999</c:v>
                </c:pt>
                <c:pt idx="781">
                  <c:v>1237.6669999999999</c:v>
                </c:pt>
                <c:pt idx="782">
                  <c:v>1237.6669999999999</c:v>
                </c:pt>
                <c:pt idx="783">
                  <c:v>1225.336</c:v>
                </c:pt>
                <c:pt idx="784">
                  <c:v>1225.336</c:v>
                </c:pt>
                <c:pt idx="785">
                  <c:v>1225.336</c:v>
                </c:pt>
                <c:pt idx="786">
                  <c:v>1225.336</c:v>
                </c:pt>
                <c:pt idx="787">
                  <c:v>1225.336</c:v>
                </c:pt>
                <c:pt idx="788">
                  <c:v>1225.336</c:v>
                </c:pt>
                <c:pt idx="789">
                  <c:v>1225.336</c:v>
                </c:pt>
                <c:pt idx="790">
                  <c:v>1156.952</c:v>
                </c:pt>
                <c:pt idx="791">
                  <c:v>1156.952</c:v>
                </c:pt>
                <c:pt idx="792">
                  <c:v>1156.952</c:v>
                </c:pt>
                <c:pt idx="793">
                  <c:v>1156.952</c:v>
                </c:pt>
                <c:pt idx="794">
                  <c:v>1156.952</c:v>
                </c:pt>
                <c:pt idx="795">
                  <c:v>1156.952</c:v>
                </c:pt>
                <c:pt idx="796">
                  <c:v>1156.952</c:v>
                </c:pt>
                <c:pt idx="797">
                  <c:v>1189.3029999999999</c:v>
                </c:pt>
                <c:pt idx="798">
                  <c:v>1189.3029999999999</c:v>
                </c:pt>
                <c:pt idx="799">
                  <c:v>1189.3029999999999</c:v>
                </c:pt>
                <c:pt idx="800">
                  <c:v>1189.3029999999999</c:v>
                </c:pt>
                <c:pt idx="801">
                  <c:v>1189.3029999999999</c:v>
                </c:pt>
                <c:pt idx="802">
                  <c:v>1189.3029999999999</c:v>
                </c:pt>
                <c:pt idx="803">
                  <c:v>1189.3029999999999</c:v>
                </c:pt>
                <c:pt idx="804">
                  <c:v>1189.3029999999999</c:v>
                </c:pt>
                <c:pt idx="805">
                  <c:v>1224.3419999999999</c:v>
                </c:pt>
                <c:pt idx="806">
                  <c:v>1224.3419999999999</c:v>
                </c:pt>
                <c:pt idx="807">
                  <c:v>1224.3419999999999</c:v>
                </c:pt>
                <c:pt idx="808">
                  <c:v>1224.3419999999999</c:v>
                </c:pt>
                <c:pt idx="809">
                  <c:v>1224.3419999999999</c:v>
                </c:pt>
                <c:pt idx="810">
                  <c:v>1224.3419999999999</c:v>
                </c:pt>
                <c:pt idx="811">
                  <c:v>1224.3419999999999</c:v>
                </c:pt>
                <c:pt idx="812">
                  <c:v>1268.8819999999998</c:v>
                </c:pt>
                <c:pt idx="813">
                  <c:v>1268.8819999999998</c:v>
                </c:pt>
                <c:pt idx="814">
                  <c:v>1268.8819999999998</c:v>
                </c:pt>
                <c:pt idx="815">
                  <c:v>1268.8819999999998</c:v>
                </c:pt>
                <c:pt idx="816">
                  <c:v>1268.8819999999998</c:v>
                </c:pt>
                <c:pt idx="817">
                  <c:v>1268.8819999999998</c:v>
                </c:pt>
                <c:pt idx="818">
                  <c:v>1268.8819999999998</c:v>
                </c:pt>
                <c:pt idx="819">
                  <c:v>1249.7160000000001</c:v>
                </c:pt>
                <c:pt idx="820">
                  <c:v>1249.7160000000001</c:v>
                </c:pt>
                <c:pt idx="821">
                  <c:v>1249.7160000000001</c:v>
                </c:pt>
                <c:pt idx="822">
                  <c:v>1249.7160000000001</c:v>
                </c:pt>
                <c:pt idx="823">
                  <c:v>1249.7160000000001</c:v>
                </c:pt>
                <c:pt idx="824">
                  <c:v>1267.675</c:v>
                </c:pt>
                <c:pt idx="825">
                  <c:v>1267.675</c:v>
                </c:pt>
                <c:pt idx="826">
                  <c:v>1267.675</c:v>
                </c:pt>
                <c:pt idx="827">
                  <c:v>1267.675</c:v>
                </c:pt>
                <c:pt idx="828">
                  <c:v>1267.675</c:v>
                </c:pt>
                <c:pt idx="829">
                  <c:v>1267.675</c:v>
                </c:pt>
                <c:pt idx="830">
                  <c:v>1267.675</c:v>
                </c:pt>
                <c:pt idx="831">
                  <c:v>1267.675</c:v>
                </c:pt>
                <c:pt idx="832">
                  <c:v>1281.3339999999998</c:v>
                </c:pt>
                <c:pt idx="833">
                  <c:v>1281.3339999999998</c:v>
                </c:pt>
                <c:pt idx="834">
                  <c:v>1281.3339999999998</c:v>
                </c:pt>
                <c:pt idx="835">
                  <c:v>1281.3339999999998</c:v>
                </c:pt>
                <c:pt idx="836">
                  <c:v>1281.3339999999998</c:v>
                </c:pt>
                <c:pt idx="837">
                  <c:v>1281.3339999999998</c:v>
                </c:pt>
                <c:pt idx="838">
                  <c:v>1281.3339999999998</c:v>
                </c:pt>
                <c:pt idx="839">
                  <c:v>1275.1229999999998</c:v>
                </c:pt>
                <c:pt idx="840">
                  <c:v>1275.1229999999998</c:v>
                </c:pt>
                <c:pt idx="841">
                  <c:v>1275.1229999999998</c:v>
                </c:pt>
                <c:pt idx="842">
                  <c:v>1275.1229999999998</c:v>
                </c:pt>
                <c:pt idx="843">
                  <c:v>1275.1229999999998</c:v>
                </c:pt>
                <c:pt idx="844">
                  <c:v>1275.1229999999998</c:v>
                </c:pt>
                <c:pt idx="845">
                  <c:v>1275.1229999999998</c:v>
                </c:pt>
                <c:pt idx="846">
                  <c:v>1275.1229999999998</c:v>
                </c:pt>
                <c:pt idx="847">
                  <c:v>1222.0409999999999</c:v>
                </c:pt>
                <c:pt idx="848">
                  <c:v>1222.0409999999999</c:v>
                </c:pt>
                <c:pt idx="849">
                  <c:v>1222.0409999999999</c:v>
                </c:pt>
                <c:pt idx="850">
                  <c:v>1222.0409999999999</c:v>
                </c:pt>
                <c:pt idx="851">
                  <c:v>1222.0409999999999</c:v>
                </c:pt>
                <c:pt idx="852">
                  <c:v>1222.0409999999999</c:v>
                </c:pt>
                <c:pt idx="853">
                  <c:v>1222.0409999999999</c:v>
                </c:pt>
                <c:pt idx="854">
                  <c:v>1137.845</c:v>
                </c:pt>
                <c:pt idx="855">
                  <c:v>1137.845</c:v>
                </c:pt>
                <c:pt idx="856">
                  <c:v>1137.845</c:v>
                </c:pt>
                <c:pt idx="857">
                  <c:v>1137.845</c:v>
                </c:pt>
                <c:pt idx="858">
                  <c:v>1137.845</c:v>
                </c:pt>
                <c:pt idx="859">
                  <c:v>1137.845</c:v>
                </c:pt>
                <c:pt idx="860">
                  <c:v>1137.845</c:v>
                </c:pt>
                <c:pt idx="861">
                  <c:v>1140.3979999999999</c:v>
                </c:pt>
                <c:pt idx="862">
                  <c:v>1140.3979999999999</c:v>
                </c:pt>
                <c:pt idx="863">
                  <c:v>1140.3979999999999</c:v>
                </c:pt>
                <c:pt idx="864">
                  <c:v>1140.3979999999999</c:v>
                </c:pt>
                <c:pt idx="865">
                  <c:v>1140.3979999999999</c:v>
                </c:pt>
                <c:pt idx="866">
                  <c:v>1140.3979999999999</c:v>
                </c:pt>
                <c:pt idx="867">
                  <c:v>1140.3979999999999</c:v>
                </c:pt>
                <c:pt idx="868">
                  <c:v>1140.3979999999999</c:v>
                </c:pt>
                <c:pt idx="869">
                  <c:v>1142.0129999999999</c:v>
                </c:pt>
                <c:pt idx="870">
                  <c:v>1142.0129999999999</c:v>
                </c:pt>
                <c:pt idx="871">
                  <c:v>1142.0129999999999</c:v>
                </c:pt>
                <c:pt idx="872">
                  <c:v>1142.0129999999999</c:v>
                </c:pt>
                <c:pt idx="873">
                  <c:v>1142.0129999999999</c:v>
                </c:pt>
                <c:pt idx="874">
                  <c:v>1142.0129999999999</c:v>
                </c:pt>
                <c:pt idx="875">
                  <c:v>1172.1839999999922</c:v>
                </c:pt>
                <c:pt idx="876">
                  <c:v>1172.1839999999922</c:v>
                </c:pt>
                <c:pt idx="877">
                  <c:v>1172.1839999999922</c:v>
                </c:pt>
                <c:pt idx="878">
                  <c:v>1172.1839999999922</c:v>
                </c:pt>
                <c:pt idx="879">
                  <c:v>1172.1839999999922</c:v>
                </c:pt>
                <c:pt idx="880">
                  <c:v>1172.1839999999922</c:v>
                </c:pt>
                <c:pt idx="881">
                  <c:v>1172.1839999999922</c:v>
                </c:pt>
                <c:pt idx="882">
                  <c:v>1172.1839999999922</c:v>
                </c:pt>
                <c:pt idx="883">
                  <c:v>1193.1969999999999</c:v>
                </c:pt>
                <c:pt idx="884">
                  <c:v>1193.1969999999999</c:v>
                </c:pt>
                <c:pt idx="885">
                  <c:v>1193.1969999999999</c:v>
                </c:pt>
                <c:pt idx="886">
                  <c:v>1193.1969999999999</c:v>
                </c:pt>
                <c:pt idx="887">
                  <c:v>1193.1969999999999</c:v>
                </c:pt>
                <c:pt idx="888">
                  <c:v>1193.1969999999999</c:v>
                </c:pt>
                <c:pt idx="889">
                  <c:v>1193.1969999999999</c:v>
                </c:pt>
                <c:pt idx="890">
                  <c:v>1209.586</c:v>
                </c:pt>
                <c:pt idx="891">
                  <c:v>1209.586</c:v>
                </c:pt>
                <c:pt idx="892">
                  <c:v>1209.586</c:v>
                </c:pt>
                <c:pt idx="893">
                  <c:v>1209.586</c:v>
                </c:pt>
                <c:pt idx="894">
                  <c:v>1209.586</c:v>
                </c:pt>
                <c:pt idx="895">
                  <c:v>1209.586</c:v>
                </c:pt>
                <c:pt idx="896">
                  <c:v>1209.586</c:v>
                </c:pt>
                <c:pt idx="897">
                  <c:v>1209.586</c:v>
                </c:pt>
                <c:pt idx="898">
                  <c:v>1202.1809999999998</c:v>
                </c:pt>
                <c:pt idx="899">
                  <c:v>1202.1809999999998</c:v>
                </c:pt>
                <c:pt idx="900">
                  <c:v>1202.1809999999998</c:v>
                </c:pt>
                <c:pt idx="901">
                  <c:v>1202.1809999999998</c:v>
                </c:pt>
                <c:pt idx="902">
                  <c:v>1202.1809999999998</c:v>
                </c:pt>
                <c:pt idx="903">
                  <c:v>1202.1809999999998</c:v>
                </c:pt>
                <c:pt idx="904">
                  <c:v>1202.1809999999998</c:v>
                </c:pt>
                <c:pt idx="905">
                  <c:v>1172.4380000000001</c:v>
                </c:pt>
                <c:pt idx="906">
                  <c:v>1172.4380000000001</c:v>
                </c:pt>
                <c:pt idx="907">
                  <c:v>1172.4380000000001</c:v>
                </c:pt>
                <c:pt idx="908">
                  <c:v>1172.4380000000001</c:v>
                </c:pt>
                <c:pt idx="909">
                  <c:v>1172.4380000000001</c:v>
                </c:pt>
                <c:pt idx="910">
                  <c:v>1172.4380000000001</c:v>
                </c:pt>
                <c:pt idx="911">
                  <c:v>1172.4380000000001</c:v>
                </c:pt>
                <c:pt idx="912">
                  <c:v>1132.336</c:v>
                </c:pt>
                <c:pt idx="913">
                  <c:v>1132.336</c:v>
                </c:pt>
                <c:pt idx="914">
                  <c:v>1132.336</c:v>
                </c:pt>
                <c:pt idx="915">
                  <c:v>1132.336</c:v>
                </c:pt>
                <c:pt idx="916">
                  <c:v>1132.336</c:v>
                </c:pt>
                <c:pt idx="917">
                  <c:v>1132.336</c:v>
                </c:pt>
                <c:pt idx="918">
                  <c:v>1132.336</c:v>
                </c:pt>
                <c:pt idx="919">
                  <c:v>1136.6429999999998</c:v>
                </c:pt>
                <c:pt idx="920">
                  <c:v>1136.6429999999998</c:v>
                </c:pt>
                <c:pt idx="921">
                  <c:v>1136.6429999999998</c:v>
                </c:pt>
                <c:pt idx="922">
                  <c:v>1136.6429999999998</c:v>
                </c:pt>
                <c:pt idx="923">
                  <c:v>1136.6429999999998</c:v>
                </c:pt>
                <c:pt idx="924">
                  <c:v>1136.6429999999998</c:v>
                </c:pt>
                <c:pt idx="925">
                  <c:v>1136.6429999999998</c:v>
                </c:pt>
                <c:pt idx="926">
                  <c:v>1196.0139999999999</c:v>
                </c:pt>
                <c:pt idx="927">
                  <c:v>1196.0139999999999</c:v>
                </c:pt>
                <c:pt idx="928">
                  <c:v>1196.0139999999999</c:v>
                </c:pt>
                <c:pt idx="929">
                  <c:v>1196.0139999999999</c:v>
                </c:pt>
                <c:pt idx="930">
                  <c:v>1196.0139999999999</c:v>
                </c:pt>
                <c:pt idx="931">
                  <c:v>1196.0139999999999</c:v>
                </c:pt>
                <c:pt idx="932">
                  <c:v>1196.0139999999999</c:v>
                </c:pt>
                <c:pt idx="933">
                  <c:v>1196.0139999999999</c:v>
                </c:pt>
                <c:pt idx="934">
                  <c:v>1173.742</c:v>
                </c:pt>
                <c:pt idx="935">
                  <c:v>1173.742</c:v>
                </c:pt>
                <c:pt idx="936">
                  <c:v>1173.742</c:v>
                </c:pt>
                <c:pt idx="937">
                  <c:v>1173.742</c:v>
                </c:pt>
                <c:pt idx="938">
                  <c:v>1173.742</c:v>
                </c:pt>
                <c:pt idx="939">
                  <c:v>1173.742</c:v>
                </c:pt>
                <c:pt idx="940">
                  <c:v>1173.742</c:v>
                </c:pt>
                <c:pt idx="941">
                  <c:v>1213.4349999999999</c:v>
                </c:pt>
                <c:pt idx="942">
                  <c:v>1213.4349999999999</c:v>
                </c:pt>
                <c:pt idx="943">
                  <c:v>1213.4349999999999</c:v>
                </c:pt>
                <c:pt idx="944">
                  <c:v>1213.4349999999999</c:v>
                </c:pt>
                <c:pt idx="945">
                  <c:v>1213.4349999999999</c:v>
                </c:pt>
                <c:pt idx="946">
                  <c:v>1213.4349999999999</c:v>
                </c:pt>
                <c:pt idx="947">
                  <c:v>1213.4349999999999</c:v>
                </c:pt>
                <c:pt idx="948">
                  <c:v>1213.4349999999999</c:v>
                </c:pt>
                <c:pt idx="949">
                  <c:v>1234.5619999999999</c:v>
                </c:pt>
                <c:pt idx="950">
                  <c:v>1234.5619999999999</c:v>
                </c:pt>
                <c:pt idx="951">
                  <c:v>1234.5619999999999</c:v>
                </c:pt>
                <c:pt idx="952">
                  <c:v>1234.5619999999999</c:v>
                </c:pt>
                <c:pt idx="953">
                  <c:v>1234.5619999999999</c:v>
                </c:pt>
                <c:pt idx="954">
                  <c:v>1234.5619999999999</c:v>
                </c:pt>
                <c:pt idx="955">
                  <c:v>1234.5619999999999</c:v>
                </c:pt>
                <c:pt idx="956">
                  <c:v>1230.414</c:v>
                </c:pt>
                <c:pt idx="957">
                  <c:v>1230.414</c:v>
                </c:pt>
                <c:pt idx="958">
                  <c:v>1230.414</c:v>
                </c:pt>
                <c:pt idx="959">
                  <c:v>1230.414</c:v>
                </c:pt>
                <c:pt idx="960">
                  <c:v>1230.414</c:v>
                </c:pt>
                <c:pt idx="961">
                  <c:v>1230.414</c:v>
                </c:pt>
                <c:pt idx="962">
                  <c:v>1230.414</c:v>
                </c:pt>
                <c:pt idx="963">
                  <c:v>1230.414</c:v>
                </c:pt>
                <c:pt idx="964">
                  <c:v>1211.2439999999999</c:v>
                </c:pt>
                <c:pt idx="965">
                  <c:v>1211.2439999999999</c:v>
                </c:pt>
                <c:pt idx="966">
                  <c:v>1211.2439999999999</c:v>
                </c:pt>
                <c:pt idx="967">
                  <c:v>1211.2439999999999</c:v>
                </c:pt>
                <c:pt idx="968">
                  <c:v>1211.2439999999999</c:v>
                </c:pt>
                <c:pt idx="969">
                  <c:v>1211.2439999999999</c:v>
                </c:pt>
                <c:pt idx="970">
                  <c:v>1244.6099999999999</c:v>
                </c:pt>
                <c:pt idx="971">
                  <c:v>1244.6099999999999</c:v>
                </c:pt>
                <c:pt idx="972">
                  <c:v>1244.6099999999999</c:v>
                </c:pt>
                <c:pt idx="973">
                  <c:v>1244.6099999999999</c:v>
                </c:pt>
                <c:pt idx="974">
                  <c:v>1244.6099999999999</c:v>
                </c:pt>
                <c:pt idx="975">
                  <c:v>1244.6099999999999</c:v>
                </c:pt>
                <c:pt idx="976">
                  <c:v>1244.6099999999999</c:v>
                </c:pt>
                <c:pt idx="977">
                  <c:v>1244.6099999999999</c:v>
                </c:pt>
                <c:pt idx="978">
                  <c:v>1210.5329999999999</c:v>
                </c:pt>
                <c:pt idx="979">
                  <c:v>1210.5329999999999</c:v>
                </c:pt>
                <c:pt idx="980">
                  <c:v>1210.5329999999999</c:v>
                </c:pt>
                <c:pt idx="981">
                  <c:v>1210.5329999999999</c:v>
                </c:pt>
                <c:pt idx="982">
                  <c:v>1210.5329999999999</c:v>
                </c:pt>
                <c:pt idx="983">
                  <c:v>1210.5329999999999</c:v>
                </c:pt>
                <c:pt idx="984">
                  <c:v>1210.5329999999999</c:v>
                </c:pt>
                <c:pt idx="985">
                  <c:v>1171.479</c:v>
                </c:pt>
                <c:pt idx="986">
                  <c:v>1171.479</c:v>
                </c:pt>
                <c:pt idx="987">
                  <c:v>1171.479</c:v>
                </c:pt>
                <c:pt idx="988">
                  <c:v>1171.479</c:v>
                </c:pt>
                <c:pt idx="989">
                  <c:v>1171.479</c:v>
                </c:pt>
                <c:pt idx="990">
                  <c:v>1171.479</c:v>
                </c:pt>
                <c:pt idx="991">
                  <c:v>1171.479</c:v>
                </c:pt>
                <c:pt idx="992">
                  <c:v>1171.2760000000001</c:v>
                </c:pt>
                <c:pt idx="993">
                  <c:v>1171.2760000000001</c:v>
                </c:pt>
                <c:pt idx="994">
                  <c:v>1171.2760000000001</c:v>
                </c:pt>
                <c:pt idx="995">
                  <c:v>1171.2760000000001</c:v>
                </c:pt>
                <c:pt idx="996">
                  <c:v>1171.2760000000001</c:v>
                </c:pt>
                <c:pt idx="997">
                  <c:v>1171.2760000000001</c:v>
                </c:pt>
                <c:pt idx="998">
                  <c:v>1171.2760000000001</c:v>
                </c:pt>
                <c:pt idx="999">
                  <c:v>1171.2760000000001</c:v>
                </c:pt>
                <c:pt idx="1000">
                  <c:v>1214.1709999999998</c:v>
                </c:pt>
                <c:pt idx="1001">
                  <c:v>1214.1709999999998</c:v>
                </c:pt>
                <c:pt idx="1002">
                  <c:v>1214.1709999999998</c:v>
                </c:pt>
                <c:pt idx="1003">
                  <c:v>1214.1709999999998</c:v>
                </c:pt>
                <c:pt idx="1004">
                  <c:v>1214.1709999999998</c:v>
                </c:pt>
                <c:pt idx="1005">
                  <c:v>1214.1709999999998</c:v>
                </c:pt>
                <c:pt idx="1006">
                  <c:v>1214.1709999999998</c:v>
                </c:pt>
                <c:pt idx="1007">
                  <c:v>1226.2860000000001</c:v>
                </c:pt>
                <c:pt idx="1008">
                  <c:v>1226.2860000000001</c:v>
                </c:pt>
                <c:pt idx="1009">
                  <c:v>1226.2860000000001</c:v>
                </c:pt>
                <c:pt idx="1010">
                  <c:v>1226.2860000000001</c:v>
                </c:pt>
                <c:pt idx="1011">
                  <c:v>1226.2860000000001</c:v>
                </c:pt>
                <c:pt idx="1012">
                  <c:v>1226.2860000000001</c:v>
                </c:pt>
                <c:pt idx="1013">
                  <c:v>1226.2860000000001</c:v>
                </c:pt>
                <c:pt idx="1014">
                  <c:v>1239.6679999999999</c:v>
                </c:pt>
                <c:pt idx="1015">
                  <c:v>1239.6679999999999</c:v>
                </c:pt>
                <c:pt idx="1016">
                  <c:v>1239.6679999999999</c:v>
                </c:pt>
                <c:pt idx="1017">
                  <c:v>1239.6679999999999</c:v>
                </c:pt>
                <c:pt idx="1018">
                  <c:v>1239.6679999999999</c:v>
                </c:pt>
                <c:pt idx="1019">
                  <c:v>1239.6679999999999</c:v>
                </c:pt>
                <c:pt idx="1020">
                  <c:v>1239.6679999999999</c:v>
                </c:pt>
                <c:pt idx="1021">
                  <c:v>1270.4570000000001</c:v>
                </c:pt>
                <c:pt idx="1022">
                  <c:v>1270.4570000000001</c:v>
                </c:pt>
                <c:pt idx="1023">
                  <c:v>1270.4570000000001</c:v>
                </c:pt>
                <c:pt idx="1024">
                  <c:v>1270.4570000000001</c:v>
                </c:pt>
                <c:pt idx="1025">
                  <c:v>1270.4570000000001</c:v>
                </c:pt>
                <c:pt idx="1026">
                  <c:v>1270.4570000000001</c:v>
                </c:pt>
                <c:pt idx="1027">
                  <c:v>1270.4570000000001</c:v>
                </c:pt>
                <c:pt idx="1028">
                  <c:v>1270.4570000000001</c:v>
                </c:pt>
                <c:pt idx="1029">
                  <c:v>1296.337</c:v>
                </c:pt>
                <c:pt idx="1030">
                  <c:v>1296.337</c:v>
                </c:pt>
                <c:pt idx="1031">
                  <c:v>1296.337</c:v>
                </c:pt>
                <c:pt idx="1032">
                  <c:v>1296.337</c:v>
                </c:pt>
                <c:pt idx="1033">
                  <c:v>1296.337</c:v>
                </c:pt>
                <c:pt idx="1034">
                  <c:v>1296.337</c:v>
                </c:pt>
                <c:pt idx="1035">
                  <c:v>1268.0229999999999</c:v>
                </c:pt>
                <c:pt idx="1036">
                  <c:v>1268.0229999999999</c:v>
                </c:pt>
                <c:pt idx="1037">
                  <c:v>1268.0229999999999</c:v>
                </c:pt>
                <c:pt idx="1038">
                  <c:v>1268.0229999999999</c:v>
                </c:pt>
                <c:pt idx="1039">
                  <c:v>1268.0229999999999</c:v>
                </c:pt>
                <c:pt idx="1040">
                  <c:v>1268.0229999999999</c:v>
                </c:pt>
                <c:pt idx="1041">
                  <c:v>1268.0229999999999</c:v>
                </c:pt>
                <c:pt idx="1042">
                  <c:v>1268.0229999999999</c:v>
                </c:pt>
                <c:pt idx="1043">
                  <c:v>1268.0229999999999</c:v>
                </c:pt>
                <c:pt idx="1044">
                  <c:v>1287.1039999999998</c:v>
                </c:pt>
                <c:pt idx="1045">
                  <c:v>1287.1039999999998</c:v>
                </c:pt>
                <c:pt idx="1046">
                  <c:v>1287.1039999999998</c:v>
                </c:pt>
                <c:pt idx="1047">
                  <c:v>1287.1039999999998</c:v>
                </c:pt>
                <c:pt idx="1048">
                  <c:v>1287.1039999999998</c:v>
                </c:pt>
                <c:pt idx="1049">
                  <c:v>1287.1039999999998</c:v>
                </c:pt>
                <c:pt idx="1050">
                  <c:v>1242.877</c:v>
                </c:pt>
                <c:pt idx="1051">
                  <c:v>1242.877</c:v>
                </c:pt>
                <c:pt idx="1052">
                  <c:v>1242.877</c:v>
                </c:pt>
                <c:pt idx="1053">
                  <c:v>1242.877</c:v>
                </c:pt>
                <c:pt idx="1054">
                  <c:v>1242.877</c:v>
                </c:pt>
                <c:pt idx="1055">
                  <c:v>1242.877</c:v>
                </c:pt>
                <c:pt idx="1056">
                  <c:v>1242.877</c:v>
                </c:pt>
                <c:pt idx="1057">
                  <c:v>1242.877</c:v>
                </c:pt>
                <c:pt idx="1058">
                  <c:v>1261.8939999999998</c:v>
                </c:pt>
                <c:pt idx="1059">
                  <c:v>1261.8939999999998</c:v>
                </c:pt>
                <c:pt idx="1060">
                  <c:v>1261.8939999999998</c:v>
                </c:pt>
                <c:pt idx="1061">
                  <c:v>1261.8939999999998</c:v>
                </c:pt>
                <c:pt idx="1062">
                  <c:v>1261.8939999999998</c:v>
                </c:pt>
                <c:pt idx="1063">
                  <c:v>1261.8939999999998</c:v>
                </c:pt>
                <c:pt idx="1064">
                  <c:v>1261.8939999999998</c:v>
                </c:pt>
                <c:pt idx="1065">
                  <c:v>1279.9960000000001</c:v>
                </c:pt>
                <c:pt idx="1066">
                  <c:v>1279.9960000000001</c:v>
                </c:pt>
                <c:pt idx="1067">
                  <c:v>1279.9960000000001</c:v>
                </c:pt>
                <c:pt idx="1068">
                  <c:v>1279.9960000000001</c:v>
                </c:pt>
                <c:pt idx="1069">
                  <c:v>1279.9960000000001</c:v>
                </c:pt>
                <c:pt idx="1070">
                  <c:v>1279.9960000000001</c:v>
                </c:pt>
                <c:pt idx="1071">
                  <c:v>1279.9960000000001</c:v>
                </c:pt>
                <c:pt idx="1072">
                  <c:v>1279.9960000000001</c:v>
                </c:pt>
                <c:pt idx="1073">
                  <c:v>1309.7070000000001</c:v>
                </c:pt>
                <c:pt idx="1074">
                  <c:v>1309.7070000000001</c:v>
                </c:pt>
                <c:pt idx="1075">
                  <c:v>1309.7070000000001</c:v>
                </c:pt>
                <c:pt idx="1076">
                  <c:v>1309.7070000000001</c:v>
                </c:pt>
                <c:pt idx="1077">
                  <c:v>1309.7070000000001</c:v>
                </c:pt>
                <c:pt idx="1078">
                  <c:v>1309.7070000000001</c:v>
                </c:pt>
                <c:pt idx="1079">
                  <c:v>1309.7070000000001</c:v>
                </c:pt>
                <c:pt idx="1080">
                  <c:v>1293.5409999999999</c:v>
                </c:pt>
                <c:pt idx="1081">
                  <c:v>1293.5409999999999</c:v>
                </c:pt>
                <c:pt idx="1082">
                  <c:v>1293.5409999999999</c:v>
                </c:pt>
                <c:pt idx="1083">
                  <c:v>1293.5409999999999</c:v>
                </c:pt>
                <c:pt idx="1084">
                  <c:v>1293.5409999999999</c:v>
                </c:pt>
                <c:pt idx="1085">
                  <c:v>1301.1809999999998</c:v>
                </c:pt>
                <c:pt idx="1086">
                  <c:v>1301.1809999999998</c:v>
                </c:pt>
                <c:pt idx="1087">
                  <c:v>1301.1809999999998</c:v>
                </c:pt>
                <c:pt idx="1088">
                  <c:v>1301.1809999999998</c:v>
                </c:pt>
                <c:pt idx="1089">
                  <c:v>1301.1809999999998</c:v>
                </c:pt>
                <c:pt idx="1090">
                  <c:v>1301.1809999999998</c:v>
                </c:pt>
                <c:pt idx="1091">
                  <c:v>1301.1809999999998</c:v>
                </c:pt>
                <c:pt idx="1092">
                  <c:v>1301.1809999999998</c:v>
                </c:pt>
                <c:pt idx="1093">
                  <c:v>1332.7860000000001</c:v>
                </c:pt>
                <c:pt idx="1094">
                  <c:v>1332.7860000000001</c:v>
                </c:pt>
                <c:pt idx="1095">
                  <c:v>1332.7860000000001</c:v>
                </c:pt>
                <c:pt idx="1096">
                  <c:v>1332.7860000000001</c:v>
                </c:pt>
                <c:pt idx="1097">
                  <c:v>1332.7860000000001</c:v>
                </c:pt>
                <c:pt idx="1098">
                  <c:v>1332.7860000000001</c:v>
                </c:pt>
                <c:pt idx="1099">
                  <c:v>1332.7860000000001</c:v>
                </c:pt>
                <c:pt idx="1100">
                  <c:v>1497.819</c:v>
                </c:pt>
                <c:pt idx="1101">
                  <c:v>1497.819</c:v>
                </c:pt>
                <c:pt idx="1102">
                  <c:v>1497.819</c:v>
                </c:pt>
                <c:pt idx="1103">
                  <c:v>1497.819</c:v>
                </c:pt>
                <c:pt idx="1104">
                  <c:v>1497.819</c:v>
                </c:pt>
                <c:pt idx="1105">
                  <c:v>1497.819</c:v>
                </c:pt>
                <c:pt idx="1106">
                  <c:v>1497.819</c:v>
                </c:pt>
                <c:pt idx="1107">
                  <c:v>1497.819</c:v>
                </c:pt>
                <c:pt idx="1108">
                  <c:v>1429.25</c:v>
                </c:pt>
                <c:pt idx="1109">
                  <c:v>1429.25</c:v>
                </c:pt>
                <c:pt idx="1110">
                  <c:v>1429.25</c:v>
                </c:pt>
                <c:pt idx="1111">
                  <c:v>1429.25</c:v>
                </c:pt>
                <c:pt idx="1112">
                  <c:v>1429.25</c:v>
                </c:pt>
                <c:pt idx="1113">
                  <c:v>1429.25</c:v>
                </c:pt>
                <c:pt idx="1114">
                  <c:v>1429.25</c:v>
                </c:pt>
                <c:pt idx="1115">
                  <c:v>1384.348</c:v>
                </c:pt>
                <c:pt idx="1116">
                  <c:v>1384.348</c:v>
                </c:pt>
                <c:pt idx="1117">
                  <c:v>1384.348</c:v>
                </c:pt>
                <c:pt idx="1118">
                  <c:v>1384.348</c:v>
                </c:pt>
                <c:pt idx="1119">
                  <c:v>1384.348</c:v>
                </c:pt>
                <c:pt idx="1120">
                  <c:v>1384.348</c:v>
                </c:pt>
                <c:pt idx="1121">
                  <c:v>1384.348</c:v>
                </c:pt>
                <c:pt idx="1122">
                  <c:v>1363.2449999999999</c:v>
                </c:pt>
                <c:pt idx="1123">
                  <c:v>1363.2449999999999</c:v>
                </c:pt>
                <c:pt idx="1124">
                  <c:v>1363.2449999999999</c:v>
                </c:pt>
                <c:pt idx="1125">
                  <c:v>1363.2449999999999</c:v>
                </c:pt>
                <c:pt idx="1126">
                  <c:v>1363.2449999999999</c:v>
                </c:pt>
                <c:pt idx="1127">
                  <c:v>1363.2449999999999</c:v>
                </c:pt>
                <c:pt idx="1128">
                  <c:v>1363.2449999999999</c:v>
                </c:pt>
                <c:pt idx="1129">
                  <c:v>1346.213</c:v>
                </c:pt>
                <c:pt idx="1130">
                  <c:v>1346.213</c:v>
                </c:pt>
                <c:pt idx="1131">
                  <c:v>1346.213</c:v>
                </c:pt>
                <c:pt idx="1132">
                  <c:v>1346.213</c:v>
                </c:pt>
                <c:pt idx="1133">
                  <c:v>1346.213</c:v>
                </c:pt>
                <c:pt idx="1134">
                  <c:v>1346.213</c:v>
                </c:pt>
                <c:pt idx="1135">
                  <c:v>1346.213</c:v>
                </c:pt>
                <c:pt idx="1136">
                  <c:v>1344.3029999999999</c:v>
                </c:pt>
                <c:pt idx="1137">
                  <c:v>1344.3029999999999</c:v>
                </c:pt>
                <c:pt idx="1138">
                  <c:v>1344.3029999999999</c:v>
                </c:pt>
                <c:pt idx="1139">
                  <c:v>1344.3029999999999</c:v>
                </c:pt>
                <c:pt idx="1140">
                  <c:v>1344.3029999999999</c:v>
                </c:pt>
                <c:pt idx="1141">
                  <c:v>1344.3029999999999</c:v>
                </c:pt>
                <c:pt idx="1142">
                  <c:v>1344.3029999999999</c:v>
                </c:pt>
                <c:pt idx="1143">
                  <c:v>1344.3029999999999</c:v>
                </c:pt>
                <c:pt idx="1144">
                  <c:v>1331.2839999999999</c:v>
                </c:pt>
                <c:pt idx="1145">
                  <c:v>1331.2839999999999</c:v>
                </c:pt>
                <c:pt idx="1146">
                  <c:v>1331.2839999999999</c:v>
                </c:pt>
                <c:pt idx="1147">
                  <c:v>1331.2839999999999</c:v>
                </c:pt>
                <c:pt idx="1148">
                  <c:v>1331.2839999999999</c:v>
                </c:pt>
                <c:pt idx="1149">
                  <c:v>1331.2839999999999</c:v>
                </c:pt>
                <c:pt idx="1150">
                  <c:v>1331.2839999999999</c:v>
                </c:pt>
                <c:pt idx="1151">
                  <c:v>1351.2</c:v>
                </c:pt>
                <c:pt idx="1152">
                  <c:v>1351.2</c:v>
                </c:pt>
                <c:pt idx="1153">
                  <c:v>1351.2</c:v>
                </c:pt>
                <c:pt idx="1154">
                  <c:v>1351.2</c:v>
                </c:pt>
                <c:pt idx="1155">
                  <c:v>1351.2</c:v>
                </c:pt>
                <c:pt idx="1156">
                  <c:v>1351.2</c:v>
                </c:pt>
                <c:pt idx="1157">
                  <c:v>1351.2</c:v>
                </c:pt>
                <c:pt idx="1158">
                  <c:v>1351.2</c:v>
                </c:pt>
                <c:pt idx="1159">
                  <c:v>1348.3729999999998</c:v>
                </c:pt>
                <c:pt idx="1160">
                  <c:v>1348.3729999999998</c:v>
                </c:pt>
                <c:pt idx="1161">
                  <c:v>1348.3729999999998</c:v>
                </c:pt>
                <c:pt idx="1162">
                  <c:v>1348.3729999999998</c:v>
                </c:pt>
                <c:pt idx="1163">
                  <c:v>1348.3729999999998</c:v>
                </c:pt>
                <c:pt idx="1164">
                  <c:v>1348.3729999999998</c:v>
                </c:pt>
                <c:pt idx="1165">
                  <c:v>1304.3609999999999</c:v>
                </c:pt>
                <c:pt idx="1166">
                  <c:v>1304.3609999999999</c:v>
                </c:pt>
                <c:pt idx="1167">
                  <c:v>1304.3609999999999</c:v>
                </c:pt>
                <c:pt idx="1168">
                  <c:v>1304.3609999999999</c:v>
                </c:pt>
                <c:pt idx="1169">
                  <c:v>1304.3609999999999</c:v>
                </c:pt>
                <c:pt idx="1170">
                  <c:v>1304.3609999999999</c:v>
                </c:pt>
                <c:pt idx="1171">
                  <c:v>1304.3609999999999</c:v>
                </c:pt>
                <c:pt idx="1172">
                  <c:v>1304.3609999999999</c:v>
                </c:pt>
                <c:pt idx="1173">
                  <c:v>1295.8439999999998</c:v>
                </c:pt>
                <c:pt idx="1174">
                  <c:v>1295.8439999999998</c:v>
                </c:pt>
                <c:pt idx="1175">
                  <c:v>1295.8439999999998</c:v>
                </c:pt>
                <c:pt idx="1176">
                  <c:v>1295.8439999999998</c:v>
                </c:pt>
                <c:pt idx="1177">
                  <c:v>1295.8439999999998</c:v>
                </c:pt>
                <c:pt idx="1178">
                  <c:v>1295.8439999999998</c:v>
                </c:pt>
                <c:pt idx="1179">
                  <c:v>1295.8439999999998</c:v>
                </c:pt>
                <c:pt idx="1180">
                  <c:v>1307.9970000000001</c:v>
                </c:pt>
                <c:pt idx="1181">
                  <c:v>1307.9970000000001</c:v>
                </c:pt>
                <c:pt idx="1182">
                  <c:v>1307.9970000000001</c:v>
                </c:pt>
                <c:pt idx="1183">
                  <c:v>1307.9970000000001</c:v>
                </c:pt>
                <c:pt idx="1184">
                  <c:v>1307.9970000000001</c:v>
                </c:pt>
                <c:pt idx="1185">
                  <c:v>1307.9970000000001</c:v>
                </c:pt>
                <c:pt idx="1186">
                  <c:v>1307.9970000000001</c:v>
                </c:pt>
                <c:pt idx="1187">
                  <c:v>1337.473</c:v>
                </c:pt>
                <c:pt idx="1188">
                  <c:v>1337.473</c:v>
                </c:pt>
                <c:pt idx="1189">
                  <c:v>1337.473</c:v>
                </c:pt>
                <c:pt idx="1190">
                  <c:v>1337.473</c:v>
                </c:pt>
                <c:pt idx="1191">
                  <c:v>1337.473</c:v>
                </c:pt>
                <c:pt idx="1192">
                  <c:v>1337.473</c:v>
                </c:pt>
                <c:pt idx="1193">
                  <c:v>1337.473</c:v>
                </c:pt>
                <c:pt idx="1194">
                  <c:v>1344.7370000000001</c:v>
                </c:pt>
                <c:pt idx="1195">
                  <c:v>1344.7370000000001</c:v>
                </c:pt>
                <c:pt idx="1196">
                  <c:v>1344.7370000000001</c:v>
                </c:pt>
                <c:pt idx="1197">
                  <c:v>1344.7370000000001</c:v>
                </c:pt>
                <c:pt idx="1198">
                  <c:v>1344.7370000000001</c:v>
                </c:pt>
                <c:pt idx="1199">
                  <c:v>1344.7370000000001</c:v>
                </c:pt>
                <c:pt idx="1200">
                  <c:v>1344.7370000000001</c:v>
                </c:pt>
                <c:pt idx="1201">
                  <c:v>1344.7370000000001</c:v>
                </c:pt>
                <c:pt idx="1202">
                  <c:v>1436.924</c:v>
                </c:pt>
                <c:pt idx="1203">
                  <c:v>1436.924</c:v>
                </c:pt>
                <c:pt idx="1204">
                  <c:v>1436.924</c:v>
                </c:pt>
                <c:pt idx="1205">
                  <c:v>1436.924</c:v>
                </c:pt>
                <c:pt idx="1206">
                  <c:v>1436.924</c:v>
                </c:pt>
                <c:pt idx="1207">
                  <c:v>1436.924</c:v>
                </c:pt>
                <c:pt idx="1208">
                  <c:v>1436.924</c:v>
                </c:pt>
                <c:pt idx="1209">
                  <c:v>1421.528</c:v>
                </c:pt>
                <c:pt idx="1210">
                  <c:v>1421.528</c:v>
                </c:pt>
                <c:pt idx="1211">
                  <c:v>1421.528</c:v>
                </c:pt>
                <c:pt idx="1212">
                  <c:v>1421.528</c:v>
                </c:pt>
                <c:pt idx="1213">
                  <c:v>1421.528</c:v>
                </c:pt>
                <c:pt idx="1214">
                  <c:v>1421.528</c:v>
                </c:pt>
                <c:pt idx="1215">
                  <c:v>1421.528</c:v>
                </c:pt>
                <c:pt idx="1216">
                  <c:v>1421.528</c:v>
                </c:pt>
                <c:pt idx="1217">
                  <c:v>1414.829</c:v>
                </c:pt>
                <c:pt idx="1218">
                  <c:v>1414.829</c:v>
                </c:pt>
                <c:pt idx="1219">
                  <c:v>1414.829</c:v>
                </c:pt>
                <c:pt idx="1220">
                  <c:v>1414.829</c:v>
                </c:pt>
                <c:pt idx="1221">
                  <c:v>1414.829</c:v>
                </c:pt>
                <c:pt idx="1222">
                  <c:v>1414.829</c:v>
                </c:pt>
                <c:pt idx="1223">
                  <c:v>1414.829</c:v>
                </c:pt>
                <c:pt idx="1224">
                  <c:v>1414.829</c:v>
                </c:pt>
                <c:pt idx="1225">
                  <c:v>1402.3829999999998</c:v>
                </c:pt>
                <c:pt idx="1226">
                  <c:v>1402.3829999999998</c:v>
                </c:pt>
                <c:pt idx="1227">
                  <c:v>1402.3829999999998</c:v>
                </c:pt>
                <c:pt idx="1228">
                  <c:v>1402.3829999999998</c:v>
                </c:pt>
                <c:pt idx="1229">
                  <c:v>1402.3829999999998</c:v>
                </c:pt>
                <c:pt idx="1230">
                  <c:v>1402.3829999999998</c:v>
                </c:pt>
                <c:pt idx="1231">
                  <c:v>1385.0219999999999</c:v>
                </c:pt>
                <c:pt idx="1232">
                  <c:v>1385.0219999999999</c:v>
                </c:pt>
                <c:pt idx="1233">
                  <c:v>1385.0219999999999</c:v>
                </c:pt>
                <c:pt idx="1234">
                  <c:v>1385.0219999999999</c:v>
                </c:pt>
                <c:pt idx="1235">
                  <c:v>1385.0219999999999</c:v>
                </c:pt>
                <c:pt idx="1236">
                  <c:v>1385.0219999999999</c:v>
                </c:pt>
                <c:pt idx="1237">
                  <c:v>1385.0219999999999</c:v>
                </c:pt>
                <c:pt idx="1238">
                  <c:v>1385.0219999999999</c:v>
                </c:pt>
                <c:pt idx="1239">
                  <c:v>1383.8719999999998</c:v>
                </c:pt>
                <c:pt idx="1240">
                  <c:v>1383.8719999999998</c:v>
                </c:pt>
                <c:pt idx="1241">
                  <c:v>1383.8719999999998</c:v>
                </c:pt>
                <c:pt idx="1242">
                  <c:v>1383.8719999999998</c:v>
                </c:pt>
                <c:pt idx="1243">
                  <c:v>1383.8719999999998</c:v>
                </c:pt>
                <c:pt idx="1244">
                  <c:v>1383.8719999999998</c:v>
                </c:pt>
                <c:pt idx="1245">
                  <c:v>1358.5239999999999</c:v>
                </c:pt>
                <c:pt idx="1246">
                  <c:v>1358.5239999999999</c:v>
                </c:pt>
                <c:pt idx="1247">
                  <c:v>1358.5239999999999</c:v>
                </c:pt>
                <c:pt idx="1248">
                  <c:v>1358.5239999999999</c:v>
                </c:pt>
                <c:pt idx="1249">
                  <c:v>1358.5239999999999</c:v>
                </c:pt>
                <c:pt idx="1250">
                  <c:v>1358.5239999999999</c:v>
                </c:pt>
                <c:pt idx="1251">
                  <c:v>1358.5239999999999</c:v>
                </c:pt>
                <c:pt idx="1252">
                  <c:v>1358.5239999999999</c:v>
                </c:pt>
                <c:pt idx="1253">
                  <c:v>1314.954</c:v>
                </c:pt>
                <c:pt idx="1254">
                  <c:v>1314.954</c:v>
                </c:pt>
                <c:pt idx="1255">
                  <c:v>1314.954</c:v>
                </c:pt>
                <c:pt idx="1256">
                  <c:v>1314.954</c:v>
                </c:pt>
                <c:pt idx="1257">
                  <c:v>1314.954</c:v>
                </c:pt>
                <c:pt idx="1258">
                  <c:v>1314.954</c:v>
                </c:pt>
                <c:pt idx="1259">
                  <c:v>1314.954</c:v>
                </c:pt>
                <c:pt idx="1260">
                  <c:v>1329.8579999999999</c:v>
                </c:pt>
                <c:pt idx="1261">
                  <c:v>1329.8579999999999</c:v>
                </c:pt>
                <c:pt idx="1262">
                  <c:v>1329.8579999999999</c:v>
                </c:pt>
                <c:pt idx="1263">
                  <c:v>1329.8579999999999</c:v>
                </c:pt>
                <c:pt idx="1264">
                  <c:v>1329.8579999999999</c:v>
                </c:pt>
                <c:pt idx="1265">
                  <c:v>1329.8579999999999</c:v>
                </c:pt>
                <c:pt idx="1266">
                  <c:v>1329.8579999999999</c:v>
                </c:pt>
                <c:pt idx="1267">
                  <c:v>1329.8579999999999</c:v>
                </c:pt>
                <c:pt idx="1268">
                  <c:v>1434.1409999999998</c:v>
                </c:pt>
                <c:pt idx="1269">
                  <c:v>1434.1409999999998</c:v>
                </c:pt>
                <c:pt idx="1270">
                  <c:v>1434.1409999999998</c:v>
                </c:pt>
                <c:pt idx="1271">
                  <c:v>1434.1409999999998</c:v>
                </c:pt>
                <c:pt idx="1272">
                  <c:v>1434.1409999999998</c:v>
                </c:pt>
                <c:pt idx="1273">
                  <c:v>1434.1409999999998</c:v>
                </c:pt>
                <c:pt idx="1274">
                  <c:v>1434.1409999999998</c:v>
                </c:pt>
                <c:pt idx="1275">
                  <c:v>1428.5739999999998</c:v>
                </c:pt>
                <c:pt idx="1276">
                  <c:v>1428.5739999999998</c:v>
                </c:pt>
                <c:pt idx="1277">
                  <c:v>1428.5739999999998</c:v>
                </c:pt>
                <c:pt idx="1278">
                  <c:v>1428.5739999999998</c:v>
                </c:pt>
                <c:pt idx="1279">
                  <c:v>1428.5739999999998</c:v>
                </c:pt>
                <c:pt idx="1280">
                  <c:v>1428.5739999999998</c:v>
                </c:pt>
                <c:pt idx="1281">
                  <c:v>1428.5739999999998</c:v>
                </c:pt>
                <c:pt idx="1282">
                  <c:v>1432.056</c:v>
                </c:pt>
                <c:pt idx="1283">
                  <c:v>1432.056</c:v>
                </c:pt>
                <c:pt idx="1284">
                  <c:v>1432.056</c:v>
                </c:pt>
                <c:pt idx="1285">
                  <c:v>1432.056</c:v>
                </c:pt>
                <c:pt idx="1286">
                  <c:v>1432.056</c:v>
                </c:pt>
                <c:pt idx="1287">
                  <c:v>1432.056</c:v>
                </c:pt>
                <c:pt idx="1288">
                  <c:v>1432.056</c:v>
                </c:pt>
                <c:pt idx="1289">
                  <c:v>1452.0629999999999</c:v>
                </c:pt>
                <c:pt idx="1290">
                  <c:v>1452.0629999999999</c:v>
                </c:pt>
                <c:pt idx="1291">
                  <c:v>1452.0629999999999</c:v>
                </c:pt>
                <c:pt idx="1292">
                  <c:v>1452.0629999999999</c:v>
                </c:pt>
                <c:pt idx="1293">
                  <c:v>1452.0629999999999</c:v>
                </c:pt>
                <c:pt idx="1294">
                  <c:v>1452.0629999999999</c:v>
                </c:pt>
                <c:pt idx="1295">
                  <c:v>1452.0629999999999</c:v>
                </c:pt>
                <c:pt idx="1296">
                  <c:v>1411.4970000000001</c:v>
                </c:pt>
                <c:pt idx="1297">
                  <c:v>1411.4970000000001</c:v>
                </c:pt>
                <c:pt idx="1298">
                  <c:v>1411.4970000000001</c:v>
                </c:pt>
                <c:pt idx="1299">
                  <c:v>1411.4970000000001</c:v>
                </c:pt>
                <c:pt idx="1300">
                  <c:v>1411.4970000000001</c:v>
                </c:pt>
                <c:pt idx="1301">
                  <c:v>1411.4970000000001</c:v>
                </c:pt>
                <c:pt idx="1302">
                  <c:v>1411.4970000000001</c:v>
                </c:pt>
                <c:pt idx="1303">
                  <c:v>1411.4970000000001</c:v>
                </c:pt>
                <c:pt idx="1304">
                  <c:v>1430.2190000000001</c:v>
                </c:pt>
                <c:pt idx="1305">
                  <c:v>1430.2190000000001</c:v>
                </c:pt>
                <c:pt idx="1306">
                  <c:v>1430.2190000000001</c:v>
                </c:pt>
                <c:pt idx="1307">
                  <c:v>1430.2190000000001</c:v>
                </c:pt>
                <c:pt idx="1308">
                  <c:v>1430.2190000000001</c:v>
                </c:pt>
                <c:pt idx="1309">
                  <c:v>1430.2190000000001</c:v>
                </c:pt>
                <c:pt idx="1310">
                  <c:v>1430.2190000000001</c:v>
                </c:pt>
                <c:pt idx="1311">
                  <c:v>1393.019</c:v>
                </c:pt>
                <c:pt idx="1312">
                  <c:v>1393.019</c:v>
                </c:pt>
                <c:pt idx="1313">
                  <c:v>1393.019</c:v>
                </c:pt>
                <c:pt idx="1314">
                  <c:v>1393.019</c:v>
                </c:pt>
                <c:pt idx="1315">
                  <c:v>1393.019</c:v>
                </c:pt>
                <c:pt idx="1316">
                  <c:v>1393.019</c:v>
                </c:pt>
                <c:pt idx="1317">
                  <c:v>1393.019</c:v>
                </c:pt>
                <c:pt idx="1318">
                  <c:v>1393.019</c:v>
                </c:pt>
                <c:pt idx="1319">
                  <c:v>1327.577</c:v>
                </c:pt>
                <c:pt idx="1320">
                  <c:v>1327.577</c:v>
                </c:pt>
                <c:pt idx="1321">
                  <c:v>1327.577</c:v>
                </c:pt>
                <c:pt idx="1322">
                  <c:v>1327.577</c:v>
                </c:pt>
                <c:pt idx="1323">
                  <c:v>1327.577</c:v>
                </c:pt>
                <c:pt idx="1324">
                  <c:v>1327.577</c:v>
                </c:pt>
                <c:pt idx="1325">
                  <c:v>1327.577</c:v>
                </c:pt>
                <c:pt idx="1326">
                  <c:v>1369.0639999999999</c:v>
                </c:pt>
                <c:pt idx="1327">
                  <c:v>1369.0639999999999</c:v>
                </c:pt>
                <c:pt idx="1328">
                  <c:v>1369.0639999999999</c:v>
                </c:pt>
                <c:pt idx="1329">
                  <c:v>1369.0639999999999</c:v>
                </c:pt>
                <c:pt idx="1330">
                  <c:v>1369.0639999999999</c:v>
                </c:pt>
                <c:pt idx="1331">
                  <c:v>1369.0639999999999</c:v>
                </c:pt>
                <c:pt idx="1332">
                  <c:v>1369.0639999999999</c:v>
                </c:pt>
                <c:pt idx="1333">
                  <c:v>1369.0639999999999</c:v>
                </c:pt>
                <c:pt idx="1334">
                  <c:v>1393.787</c:v>
                </c:pt>
                <c:pt idx="1335">
                  <c:v>1393.787</c:v>
                </c:pt>
                <c:pt idx="1336">
                  <c:v>1393.787</c:v>
                </c:pt>
                <c:pt idx="1337">
                  <c:v>1393.787</c:v>
                </c:pt>
                <c:pt idx="1338">
                  <c:v>1393.787</c:v>
                </c:pt>
                <c:pt idx="1339">
                  <c:v>1393.787</c:v>
                </c:pt>
                <c:pt idx="1340">
                  <c:v>1402.09</c:v>
                </c:pt>
                <c:pt idx="1341">
                  <c:v>1402.09</c:v>
                </c:pt>
                <c:pt idx="1342">
                  <c:v>1402.09</c:v>
                </c:pt>
                <c:pt idx="1343">
                  <c:v>1402.09</c:v>
                </c:pt>
                <c:pt idx="1344">
                  <c:v>1402.09</c:v>
                </c:pt>
                <c:pt idx="1345">
                  <c:v>1402.09</c:v>
                </c:pt>
                <c:pt idx="1346">
                  <c:v>1402.09</c:v>
                </c:pt>
                <c:pt idx="1347">
                  <c:v>1442.443</c:v>
                </c:pt>
                <c:pt idx="1348">
                  <c:v>1442.443</c:v>
                </c:pt>
                <c:pt idx="1349">
                  <c:v>1442.443</c:v>
                </c:pt>
                <c:pt idx="1350">
                  <c:v>1442.443</c:v>
                </c:pt>
                <c:pt idx="1351">
                  <c:v>1442.443</c:v>
                </c:pt>
                <c:pt idx="1352">
                  <c:v>1442.443</c:v>
                </c:pt>
                <c:pt idx="1353">
                  <c:v>1442.443</c:v>
                </c:pt>
                <c:pt idx="1354">
                  <c:v>1442.443</c:v>
                </c:pt>
                <c:pt idx="1355">
                  <c:v>1455.1509999999998</c:v>
                </c:pt>
                <c:pt idx="1356">
                  <c:v>1455.1509999999998</c:v>
                </c:pt>
                <c:pt idx="1357">
                  <c:v>1455.1509999999998</c:v>
                </c:pt>
                <c:pt idx="1358">
                  <c:v>1455.1509999999998</c:v>
                </c:pt>
                <c:pt idx="1359">
                  <c:v>1455.1509999999998</c:v>
                </c:pt>
                <c:pt idx="1360">
                  <c:v>1455.1509999999998</c:v>
                </c:pt>
                <c:pt idx="1361">
                  <c:v>1444.577</c:v>
                </c:pt>
                <c:pt idx="1362">
                  <c:v>1444.577</c:v>
                </c:pt>
                <c:pt idx="1363">
                  <c:v>1444.577</c:v>
                </c:pt>
                <c:pt idx="1364">
                  <c:v>1444.577</c:v>
                </c:pt>
                <c:pt idx="1365">
                  <c:v>1444.577</c:v>
                </c:pt>
                <c:pt idx="1366">
                  <c:v>1444.577</c:v>
                </c:pt>
                <c:pt idx="1367">
                  <c:v>1444.577</c:v>
                </c:pt>
                <c:pt idx="1368">
                  <c:v>1444.577</c:v>
                </c:pt>
                <c:pt idx="1369">
                  <c:v>1396.481</c:v>
                </c:pt>
                <c:pt idx="1370">
                  <c:v>1396.481</c:v>
                </c:pt>
                <c:pt idx="1371">
                  <c:v>1396.481</c:v>
                </c:pt>
                <c:pt idx="1372">
                  <c:v>1396.481</c:v>
                </c:pt>
                <c:pt idx="1373">
                  <c:v>1396.481</c:v>
                </c:pt>
                <c:pt idx="1374">
                  <c:v>1396.481</c:v>
                </c:pt>
                <c:pt idx="1375">
                  <c:v>1396.481</c:v>
                </c:pt>
                <c:pt idx="1376">
                  <c:v>1390.711</c:v>
                </c:pt>
                <c:pt idx="1377">
                  <c:v>1390.711</c:v>
                </c:pt>
                <c:pt idx="1378">
                  <c:v>1390.711</c:v>
                </c:pt>
                <c:pt idx="1379">
                  <c:v>1390.711</c:v>
                </c:pt>
                <c:pt idx="1380">
                  <c:v>1390.711</c:v>
                </c:pt>
                <c:pt idx="1381">
                  <c:v>1390.711</c:v>
                </c:pt>
                <c:pt idx="1382">
                  <c:v>1390.711</c:v>
                </c:pt>
                <c:pt idx="1383">
                  <c:v>1390.711</c:v>
                </c:pt>
                <c:pt idx="1384">
                  <c:v>1404.3509999999999</c:v>
                </c:pt>
                <c:pt idx="1385">
                  <c:v>1404.3509999999999</c:v>
                </c:pt>
                <c:pt idx="1386">
                  <c:v>1404.3509999999999</c:v>
                </c:pt>
                <c:pt idx="1387">
                  <c:v>1404.3509999999999</c:v>
                </c:pt>
                <c:pt idx="1388">
                  <c:v>1404.3509999999999</c:v>
                </c:pt>
                <c:pt idx="1389">
                  <c:v>1404.3509999999999</c:v>
                </c:pt>
                <c:pt idx="1390">
                  <c:v>1412.0650000000001</c:v>
                </c:pt>
                <c:pt idx="1391">
                  <c:v>1412.0650000000001</c:v>
                </c:pt>
                <c:pt idx="1392">
                  <c:v>1412.0650000000001</c:v>
                </c:pt>
                <c:pt idx="1393">
                  <c:v>1412.0650000000001</c:v>
                </c:pt>
                <c:pt idx="1394">
                  <c:v>1412.0650000000001</c:v>
                </c:pt>
                <c:pt idx="1395">
                  <c:v>1412.0650000000001</c:v>
                </c:pt>
                <c:pt idx="1396">
                  <c:v>1412.0650000000001</c:v>
                </c:pt>
                <c:pt idx="1397">
                  <c:v>1412.0650000000001</c:v>
                </c:pt>
                <c:pt idx="1398">
                  <c:v>1412.0650000000001</c:v>
                </c:pt>
                <c:pt idx="1399">
                  <c:v>#N/A</c:v>
                </c:pt>
                <c:pt idx="1400">
                  <c:v>#N/A</c:v>
                </c:pt>
                <c:pt idx="1401">
                  <c:v>#N/A</c:v>
                </c:pt>
                <c:pt idx="1402">
                  <c:v>#N/A</c:v>
                </c:pt>
                <c:pt idx="1403">
                  <c:v>#N/A</c:v>
                </c:pt>
                <c:pt idx="1404">
                  <c:v>#N/A</c:v>
                </c:pt>
                <c:pt idx="1405">
                  <c:v>#N/A</c:v>
                </c:pt>
                <c:pt idx="1406">
                  <c:v>#N/A</c:v>
                </c:pt>
                <c:pt idx="1407">
                  <c:v>#N/A</c:v>
                </c:pt>
                <c:pt idx="1408">
                  <c:v>#N/A</c:v>
                </c:pt>
                <c:pt idx="1409">
                  <c:v>#N/A</c:v>
                </c:pt>
                <c:pt idx="1410">
                  <c:v>#N/A</c:v>
                </c:pt>
                <c:pt idx="1411">
                  <c:v>#N/A</c:v>
                </c:pt>
                <c:pt idx="1412">
                  <c:v>#N/A</c:v>
                </c:pt>
                <c:pt idx="1413">
                  <c:v>#N/A</c:v>
                </c:pt>
                <c:pt idx="1414">
                  <c:v>#N/A</c:v>
                </c:pt>
                <c:pt idx="1415">
                  <c:v>#N/A</c:v>
                </c:pt>
                <c:pt idx="1416">
                  <c:v>#N/A</c:v>
                </c:pt>
                <c:pt idx="1417">
                  <c:v>#N/A</c:v>
                </c:pt>
                <c:pt idx="1418">
                  <c:v>#N/A</c:v>
                </c:pt>
                <c:pt idx="1419">
                  <c:v>#N/A</c:v>
                </c:pt>
                <c:pt idx="1420">
                  <c:v>#N/A</c:v>
                </c:pt>
                <c:pt idx="1421">
                  <c:v>#N/A</c:v>
                </c:pt>
                <c:pt idx="1422">
                  <c:v>#N/A</c:v>
                </c:pt>
                <c:pt idx="1423">
                  <c:v>#N/A</c:v>
                </c:pt>
                <c:pt idx="1424">
                  <c:v>#N/A</c:v>
                </c:pt>
                <c:pt idx="1425">
                  <c:v>#N/A</c:v>
                </c:pt>
                <c:pt idx="1426">
                  <c:v>#N/A</c:v>
                </c:pt>
                <c:pt idx="1427">
                  <c:v>#N/A</c:v>
                </c:pt>
                <c:pt idx="1428">
                  <c:v>#N/A</c:v>
                </c:pt>
                <c:pt idx="1429">
                  <c:v>#N/A</c:v>
                </c:pt>
                <c:pt idx="1430">
                  <c:v>#N/A</c:v>
                </c:pt>
                <c:pt idx="1431">
                  <c:v>#N/A</c:v>
                </c:pt>
                <c:pt idx="1432">
                  <c:v>#N/A</c:v>
                </c:pt>
              </c:numCache>
            </c:numRef>
          </c:val>
        </c:ser>
        <c:marker val="1"/>
        <c:axId val="75189632"/>
        <c:axId val="75188096"/>
      </c:lineChart>
      <c:dateAx>
        <c:axId val="75184768"/>
        <c:scaling>
          <c:orientation val="minMax"/>
        </c:scaling>
        <c:axPos val="b"/>
        <c:numFmt formatCode="yyyy" sourceLinked="0"/>
        <c:tickLblPos val="nextTo"/>
        <c:crossAx val="75186560"/>
        <c:crosses val="autoZero"/>
        <c:auto val="1"/>
        <c:lblOffset val="100"/>
        <c:majorUnit val="1"/>
        <c:majorTimeUnit val="years"/>
      </c:dateAx>
      <c:valAx>
        <c:axId val="75186560"/>
        <c:scaling>
          <c:orientation val="minMax"/>
          <c:min val="500"/>
        </c:scaling>
        <c:axPos val="l"/>
        <c:majorGridlines>
          <c:spPr>
            <a:ln>
              <a:solidFill>
                <a:schemeClr val="bg1">
                  <a:lumMod val="85000"/>
                </a:schemeClr>
              </a:solidFill>
              <a:prstDash val="sysDot"/>
            </a:ln>
          </c:spPr>
        </c:majorGridlines>
        <c:numFmt formatCode="General" sourceLinked="1"/>
        <c:tickLblPos val="nextTo"/>
        <c:crossAx val="75184768"/>
        <c:crosses val="autoZero"/>
        <c:crossBetween val="between"/>
      </c:valAx>
      <c:valAx>
        <c:axId val="75188096"/>
        <c:scaling>
          <c:orientation val="minMax"/>
          <c:max val="3500"/>
          <c:min val="500"/>
        </c:scaling>
        <c:axPos val="r"/>
        <c:numFmt formatCode="General" sourceLinked="1"/>
        <c:tickLblPos val="nextTo"/>
        <c:crossAx val="75189632"/>
        <c:crosses val="max"/>
        <c:crossBetween val="between"/>
      </c:valAx>
      <c:dateAx>
        <c:axId val="75189632"/>
        <c:scaling>
          <c:orientation val="minMax"/>
        </c:scaling>
        <c:delete val="1"/>
        <c:axPos val="b"/>
        <c:numFmt formatCode="dd\-mmm\-yy" sourceLinked="1"/>
        <c:tickLblPos val="none"/>
        <c:crossAx val="75188096"/>
        <c:crosses val="autoZero"/>
        <c:auto val="1"/>
        <c:lblOffset val="100"/>
      </c:dateAx>
    </c:plotArea>
    <c:legend>
      <c:legendPos val="r"/>
      <c:layout>
        <c:manualLayout>
          <c:xMode val="edge"/>
          <c:yMode val="edge"/>
          <c:x val="9.1244444444444447E-2"/>
          <c:y val="4.2052777777777793E-2"/>
          <c:w val="0.35489444444444512"/>
          <c:h val="0.21576602564102607"/>
        </c:manualLayout>
      </c:layout>
      <c:txPr>
        <a:bodyPr/>
        <a:lstStyle/>
        <a:p>
          <a:pPr>
            <a:defRPr sz="1400"/>
          </a:pPr>
          <a:endParaRPr lang="en-US"/>
        </a:p>
      </c:txPr>
    </c:legend>
    <c:plotVisOnly val="1"/>
  </c:chart>
  <c:spPr>
    <a:ln>
      <a:noFill/>
    </a:ln>
  </c:spPr>
  <c:txPr>
    <a:bodyPr/>
    <a:lstStyle/>
    <a:p>
      <a:pPr>
        <a:defRPr sz="1200" b="1"/>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4.5712638888889462E-2"/>
          <c:y val="3.0732264957264992E-2"/>
          <c:w val="0.90401597222222219"/>
          <c:h val="0.88127222222222157"/>
        </c:manualLayout>
      </c:layout>
      <c:barChart>
        <c:barDir val="col"/>
        <c:grouping val="stacked"/>
        <c:ser>
          <c:idx val="0"/>
          <c:order val="0"/>
          <c:tx>
            <c:strRef>
              <c:f>'14.consolidation_E'!$B$7</c:f>
              <c:strCache>
                <c:ptCount val="1"/>
                <c:pt idx="0">
                  <c:v>Spending side</c:v>
                </c:pt>
              </c:strCache>
            </c:strRef>
          </c:tx>
          <c:cat>
            <c:strRef>
              <c:f>'14.consolidation_E'!$A$8:$A$38</c:f>
              <c:strCache>
                <c:ptCount val="31"/>
                <c:pt idx="0">
                  <c:v>ESP</c:v>
                </c:pt>
                <c:pt idx="1">
                  <c:v>PRT</c:v>
                </c:pt>
                <c:pt idx="2">
                  <c:v>GRC</c:v>
                </c:pt>
                <c:pt idx="3">
                  <c:v>AUS</c:v>
                </c:pt>
                <c:pt idx="4">
                  <c:v>ITA</c:v>
                </c:pt>
                <c:pt idx="5">
                  <c:v>HUN</c:v>
                </c:pt>
                <c:pt idx="6">
                  <c:v>SVN</c:v>
                </c:pt>
                <c:pt idx="7">
                  <c:v>IRL</c:v>
                </c:pt>
                <c:pt idx="8">
                  <c:v>POL</c:v>
                </c:pt>
                <c:pt idx="9">
                  <c:v>SVK</c:v>
                </c:pt>
                <c:pt idx="10">
                  <c:v>NLD</c:v>
                </c:pt>
                <c:pt idx="11">
                  <c:v>FRA</c:v>
                </c:pt>
                <c:pt idx="12">
                  <c:v>USA</c:v>
                </c:pt>
                <c:pt idx="13">
                  <c:v>BEL</c:v>
                </c:pt>
                <c:pt idx="14">
                  <c:v>GBR</c:v>
                </c:pt>
                <c:pt idx="15">
                  <c:v>CZE</c:v>
                </c:pt>
                <c:pt idx="16">
                  <c:v>NZL</c:v>
                </c:pt>
                <c:pt idx="17">
                  <c:v>NOR</c:v>
                </c:pt>
                <c:pt idx="18">
                  <c:v>ISL</c:v>
                </c:pt>
                <c:pt idx="19">
                  <c:v>CAN</c:v>
                </c:pt>
                <c:pt idx="20">
                  <c:v>AUT</c:v>
                </c:pt>
                <c:pt idx="21">
                  <c:v>FIN</c:v>
                </c:pt>
                <c:pt idx="22">
                  <c:v>SWE</c:v>
                </c:pt>
                <c:pt idx="23">
                  <c:v>KOR</c:v>
                </c:pt>
                <c:pt idx="24">
                  <c:v>ISR</c:v>
                </c:pt>
                <c:pt idx="25">
                  <c:v>EST</c:v>
                </c:pt>
                <c:pt idx="26">
                  <c:v>LUX</c:v>
                </c:pt>
                <c:pt idx="27">
                  <c:v>JPN</c:v>
                </c:pt>
                <c:pt idx="28">
                  <c:v>CHE</c:v>
                </c:pt>
                <c:pt idx="29">
                  <c:v>DEU</c:v>
                </c:pt>
                <c:pt idx="30">
                  <c:v>DNK</c:v>
                </c:pt>
              </c:strCache>
            </c:strRef>
          </c:cat>
          <c:val>
            <c:numRef>
              <c:f>'14.consolidation_E'!$B$8:$B$38</c:f>
              <c:numCache>
                <c:formatCode>General</c:formatCode>
                <c:ptCount val="31"/>
                <c:pt idx="0">
                  <c:v>5.9250500437109155</c:v>
                </c:pt>
                <c:pt idx="1">
                  <c:v>4.1722121205043434</c:v>
                </c:pt>
                <c:pt idx="2">
                  <c:v>4.7623504281369256</c:v>
                </c:pt>
                <c:pt idx="3">
                  <c:v>2.2469074020579156</c:v>
                </c:pt>
                <c:pt idx="4">
                  <c:v>1.14023184786639</c:v>
                </c:pt>
                <c:pt idx="5">
                  <c:v>1.9360948073642499</c:v>
                </c:pt>
                <c:pt idx="6">
                  <c:v>3.9982697848150477</c:v>
                </c:pt>
                <c:pt idx="7">
                  <c:v>3.2282239763983402</c:v>
                </c:pt>
                <c:pt idx="8">
                  <c:v>2.2950493479134702</c:v>
                </c:pt>
                <c:pt idx="9">
                  <c:v>2.1812049201206101</c:v>
                </c:pt>
                <c:pt idx="10">
                  <c:v>1.60431462692268</c:v>
                </c:pt>
                <c:pt idx="11">
                  <c:v>2.0708317025081402</c:v>
                </c:pt>
                <c:pt idx="12">
                  <c:v>1.1397589948547662</c:v>
                </c:pt>
                <c:pt idx="13">
                  <c:v>0.75679232219869719</c:v>
                </c:pt>
                <c:pt idx="14">
                  <c:v>2.1299646936340397</c:v>
                </c:pt>
                <c:pt idx="15">
                  <c:v>1.7087213472491145</c:v>
                </c:pt>
                <c:pt idx="16">
                  <c:v>2.2315721596170701</c:v>
                </c:pt>
                <c:pt idx="17">
                  <c:v>1.20894107476386</c:v>
                </c:pt>
                <c:pt idx="18">
                  <c:v>1.5669548190132601</c:v>
                </c:pt>
                <c:pt idx="19">
                  <c:v>1.3438621185289998</c:v>
                </c:pt>
                <c:pt idx="20">
                  <c:v>0.92742508369639265</c:v>
                </c:pt>
                <c:pt idx="21">
                  <c:v>0.26854033728588556</c:v>
                </c:pt>
                <c:pt idx="22">
                  <c:v>0.79816405222377973</c:v>
                </c:pt>
                <c:pt idx="23">
                  <c:v>0.25897058220861402</c:v>
                </c:pt>
                <c:pt idx="24">
                  <c:v>0.61746554045880964</c:v>
                </c:pt>
                <c:pt idx="25">
                  <c:v>-0.32413396087439938</c:v>
                </c:pt>
                <c:pt idx="26">
                  <c:v>-0.37051145079116993</c:v>
                </c:pt>
                <c:pt idx="27">
                  <c:v>0.27232590672741241</c:v>
                </c:pt>
                <c:pt idx="28">
                  <c:v>-0.37314263939976211</c:v>
                </c:pt>
                <c:pt idx="29">
                  <c:v>0.32344354979306356</c:v>
                </c:pt>
                <c:pt idx="30">
                  <c:v>-0.30612108767972973</c:v>
                </c:pt>
              </c:numCache>
            </c:numRef>
          </c:val>
        </c:ser>
        <c:ser>
          <c:idx val="1"/>
          <c:order val="1"/>
          <c:tx>
            <c:strRef>
              <c:f>'14.consolidation_E'!$C$7</c:f>
              <c:strCache>
                <c:ptCount val="1"/>
                <c:pt idx="0">
                  <c:v>Revenue side</c:v>
                </c:pt>
              </c:strCache>
            </c:strRef>
          </c:tx>
          <c:cat>
            <c:strRef>
              <c:f>'14.consolidation_E'!$A$8:$A$38</c:f>
              <c:strCache>
                <c:ptCount val="31"/>
                <c:pt idx="0">
                  <c:v>ESP</c:v>
                </c:pt>
                <c:pt idx="1">
                  <c:v>PRT</c:v>
                </c:pt>
                <c:pt idx="2">
                  <c:v>GRC</c:v>
                </c:pt>
                <c:pt idx="3">
                  <c:v>AUS</c:v>
                </c:pt>
                <c:pt idx="4">
                  <c:v>ITA</c:v>
                </c:pt>
                <c:pt idx="5">
                  <c:v>HUN</c:v>
                </c:pt>
                <c:pt idx="6">
                  <c:v>SVN</c:v>
                </c:pt>
                <c:pt idx="7">
                  <c:v>IRL</c:v>
                </c:pt>
                <c:pt idx="8">
                  <c:v>POL</c:v>
                </c:pt>
                <c:pt idx="9">
                  <c:v>SVK</c:v>
                </c:pt>
                <c:pt idx="10">
                  <c:v>NLD</c:v>
                </c:pt>
                <c:pt idx="11">
                  <c:v>FRA</c:v>
                </c:pt>
                <c:pt idx="12">
                  <c:v>USA</c:v>
                </c:pt>
                <c:pt idx="13">
                  <c:v>BEL</c:v>
                </c:pt>
                <c:pt idx="14">
                  <c:v>GBR</c:v>
                </c:pt>
                <c:pt idx="15">
                  <c:v>CZE</c:v>
                </c:pt>
                <c:pt idx="16">
                  <c:v>NZL</c:v>
                </c:pt>
                <c:pt idx="17">
                  <c:v>NOR</c:v>
                </c:pt>
                <c:pt idx="18">
                  <c:v>ISL</c:v>
                </c:pt>
                <c:pt idx="19">
                  <c:v>CAN</c:v>
                </c:pt>
                <c:pt idx="20">
                  <c:v>AUT</c:v>
                </c:pt>
                <c:pt idx="21">
                  <c:v>FIN</c:v>
                </c:pt>
                <c:pt idx="22">
                  <c:v>SWE</c:v>
                </c:pt>
                <c:pt idx="23">
                  <c:v>KOR</c:v>
                </c:pt>
                <c:pt idx="24">
                  <c:v>ISR</c:v>
                </c:pt>
                <c:pt idx="25">
                  <c:v>EST</c:v>
                </c:pt>
                <c:pt idx="26">
                  <c:v>LUX</c:v>
                </c:pt>
                <c:pt idx="27">
                  <c:v>JPN</c:v>
                </c:pt>
                <c:pt idx="28">
                  <c:v>CHE</c:v>
                </c:pt>
                <c:pt idx="29">
                  <c:v>DEU</c:v>
                </c:pt>
                <c:pt idx="30">
                  <c:v>DNK</c:v>
                </c:pt>
              </c:strCache>
            </c:strRef>
          </c:cat>
          <c:val>
            <c:numRef>
              <c:f>'14.consolidation_E'!$C$8:$C$38</c:f>
              <c:numCache>
                <c:formatCode>General</c:formatCode>
                <c:ptCount val="31"/>
                <c:pt idx="0">
                  <c:v>1.1056690860362899</c:v>
                </c:pt>
                <c:pt idx="1">
                  <c:v>0.97426508606386664</c:v>
                </c:pt>
                <c:pt idx="2">
                  <c:v>0.30622607724601836</c:v>
                </c:pt>
                <c:pt idx="3">
                  <c:v>2.4756286657051967</c:v>
                </c:pt>
                <c:pt idx="4">
                  <c:v>3.4679748594485602</c:v>
                </c:pt>
                <c:pt idx="5">
                  <c:v>2.4518272624600401</c:v>
                </c:pt>
                <c:pt idx="6">
                  <c:v>-4.598458907018E-2</c:v>
                </c:pt>
                <c:pt idx="7">
                  <c:v>0.62202348736531865</c:v>
                </c:pt>
                <c:pt idx="8">
                  <c:v>1.5147139326840999</c:v>
                </c:pt>
                <c:pt idx="9">
                  <c:v>0.92361887472163251</c:v>
                </c:pt>
                <c:pt idx="10">
                  <c:v>1.2895649554590409</c:v>
                </c:pt>
                <c:pt idx="11">
                  <c:v>0.73094560747499304</c:v>
                </c:pt>
                <c:pt idx="12">
                  <c:v>1.3447640781018799</c:v>
                </c:pt>
                <c:pt idx="13">
                  <c:v>1.5824978700092001</c:v>
                </c:pt>
                <c:pt idx="14">
                  <c:v>0.19431168511199207</c:v>
                </c:pt>
                <c:pt idx="15">
                  <c:v>0.5664736375082271</c:v>
                </c:pt>
                <c:pt idx="16">
                  <c:v>-2.8509350388198101E-2</c:v>
                </c:pt>
                <c:pt idx="17">
                  <c:v>0.87567621281214902</c:v>
                </c:pt>
                <c:pt idx="18">
                  <c:v>0.15877246680685941</c:v>
                </c:pt>
                <c:pt idx="19">
                  <c:v>0.21964578055330844</c:v>
                </c:pt>
                <c:pt idx="20">
                  <c:v>0.26824774051077122</c:v>
                </c:pt>
                <c:pt idx="21">
                  <c:v>0.69012840878877646</c:v>
                </c:pt>
                <c:pt idx="22">
                  <c:v>8.6880185017477601E-2</c:v>
                </c:pt>
                <c:pt idx="23">
                  <c:v>0.5766912253292481</c:v>
                </c:pt>
                <c:pt idx="24">
                  <c:v>-0.11101249836458001</c:v>
                </c:pt>
                <c:pt idx="25">
                  <c:v>0.77364765923082501</c:v>
                </c:pt>
                <c:pt idx="26">
                  <c:v>0.71698693732785301</c:v>
                </c:pt>
                <c:pt idx="27">
                  <c:v>-0.16673011683131095</c:v>
                </c:pt>
                <c:pt idx="28">
                  <c:v>0.47028475208171</c:v>
                </c:pt>
                <c:pt idx="29">
                  <c:v>-0.24679139288874727</c:v>
                </c:pt>
                <c:pt idx="30">
                  <c:v>5.1827457052269224E-2</c:v>
                </c:pt>
              </c:numCache>
            </c:numRef>
          </c:val>
        </c:ser>
        <c:gapWidth val="37"/>
        <c:overlap val="100"/>
        <c:axId val="75059968"/>
        <c:axId val="75061504"/>
      </c:barChart>
      <c:lineChart>
        <c:grouping val="standard"/>
        <c:ser>
          <c:idx val="2"/>
          <c:order val="2"/>
          <c:tx>
            <c:strRef>
              <c:f>'14.consolidation_E'!$D$7</c:f>
              <c:strCache>
                <c:ptCount val="1"/>
                <c:pt idx="0">
                  <c:v>Total consolidation</c:v>
                </c:pt>
              </c:strCache>
            </c:strRef>
          </c:tx>
          <c:spPr>
            <a:ln>
              <a:noFill/>
            </a:ln>
          </c:spPr>
          <c:marker>
            <c:symbol val="diamond"/>
            <c:size val="10"/>
          </c:marker>
          <c:cat>
            <c:strRef>
              <c:f>'14.consolidation_E'!$A$8:$A$38</c:f>
              <c:strCache>
                <c:ptCount val="31"/>
                <c:pt idx="0">
                  <c:v>ESP</c:v>
                </c:pt>
                <c:pt idx="1">
                  <c:v>PRT</c:v>
                </c:pt>
                <c:pt idx="2">
                  <c:v>GRC</c:v>
                </c:pt>
                <c:pt idx="3">
                  <c:v>AUS</c:v>
                </c:pt>
                <c:pt idx="4">
                  <c:v>ITA</c:v>
                </c:pt>
                <c:pt idx="5">
                  <c:v>HUN</c:v>
                </c:pt>
                <c:pt idx="6">
                  <c:v>SVN</c:v>
                </c:pt>
                <c:pt idx="7">
                  <c:v>IRL</c:v>
                </c:pt>
                <c:pt idx="8">
                  <c:v>POL</c:v>
                </c:pt>
                <c:pt idx="9">
                  <c:v>SVK</c:v>
                </c:pt>
                <c:pt idx="10">
                  <c:v>NLD</c:v>
                </c:pt>
                <c:pt idx="11">
                  <c:v>FRA</c:v>
                </c:pt>
                <c:pt idx="12">
                  <c:v>USA</c:v>
                </c:pt>
                <c:pt idx="13">
                  <c:v>BEL</c:v>
                </c:pt>
                <c:pt idx="14">
                  <c:v>GBR</c:v>
                </c:pt>
                <c:pt idx="15">
                  <c:v>CZE</c:v>
                </c:pt>
                <c:pt idx="16">
                  <c:v>NZL</c:v>
                </c:pt>
                <c:pt idx="17">
                  <c:v>NOR</c:v>
                </c:pt>
                <c:pt idx="18">
                  <c:v>ISL</c:v>
                </c:pt>
                <c:pt idx="19">
                  <c:v>CAN</c:v>
                </c:pt>
                <c:pt idx="20">
                  <c:v>AUT</c:v>
                </c:pt>
                <c:pt idx="21">
                  <c:v>FIN</c:v>
                </c:pt>
                <c:pt idx="22">
                  <c:v>SWE</c:v>
                </c:pt>
                <c:pt idx="23">
                  <c:v>KOR</c:v>
                </c:pt>
                <c:pt idx="24">
                  <c:v>ISR</c:v>
                </c:pt>
                <c:pt idx="25">
                  <c:v>EST</c:v>
                </c:pt>
                <c:pt idx="26">
                  <c:v>LUX</c:v>
                </c:pt>
                <c:pt idx="27">
                  <c:v>JPN</c:v>
                </c:pt>
                <c:pt idx="28">
                  <c:v>CHE</c:v>
                </c:pt>
                <c:pt idx="29">
                  <c:v>DEU</c:v>
                </c:pt>
                <c:pt idx="30">
                  <c:v>DNK</c:v>
                </c:pt>
              </c:strCache>
            </c:strRef>
          </c:cat>
          <c:val>
            <c:numRef>
              <c:f>'14.consolidation_E'!$D$8:$D$38</c:f>
              <c:numCache>
                <c:formatCode>General</c:formatCode>
                <c:ptCount val="31"/>
                <c:pt idx="0">
                  <c:v>7.0307191297472098</c:v>
                </c:pt>
                <c:pt idx="1">
                  <c:v>5.1464772065681865</c:v>
                </c:pt>
                <c:pt idx="2">
                  <c:v>5.0685765053829455</c:v>
                </c:pt>
                <c:pt idx="3">
                  <c:v>4.722536067763075</c:v>
                </c:pt>
                <c:pt idx="4">
                  <c:v>4.6082067073149302</c:v>
                </c:pt>
                <c:pt idx="5">
                  <c:v>4.3879220698242785</c:v>
                </c:pt>
                <c:pt idx="6">
                  <c:v>3.9522851957448402</c:v>
                </c:pt>
                <c:pt idx="7">
                  <c:v>3.850247463763635</c:v>
                </c:pt>
                <c:pt idx="8">
                  <c:v>3.8097632805975699</c:v>
                </c:pt>
                <c:pt idx="9">
                  <c:v>3.1048237948422499</c:v>
                </c:pt>
                <c:pt idx="10">
                  <c:v>2.89387958238173</c:v>
                </c:pt>
                <c:pt idx="11">
                  <c:v>2.8017773099831187</c:v>
                </c:pt>
                <c:pt idx="12">
                  <c:v>2.4845230729566561</c:v>
                </c:pt>
                <c:pt idx="13">
                  <c:v>2.3392901922078777</c:v>
                </c:pt>
                <c:pt idx="14">
                  <c:v>2.3242763787460299</c:v>
                </c:pt>
                <c:pt idx="15">
                  <c:v>2.2751949847573756</c:v>
                </c:pt>
                <c:pt idx="16">
                  <c:v>2.2030628092288667</c:v>
                </c:pt>
                <c:pt idx="17">
                  <c:v>2.0846172875760272</c:v>
                </c:pt>
                <c:pt idx="18">
                  <c:v>1.7257272858201107</c:v>
                </c:pt>
                <c:pt idx="19">
                  <c:v>1.5635078990823099</c:v>
                </c:pt>
                <c:pt idx="20">
                  <c:v>1.1956728242071601</c:v>
                </c:pt>
                <c:pt idx="21">
                  <c:v>0.95866874607465702</c:v>
                </c:pt>
                <c:pt idx="22">
                  <c:v>0.88504423724125303</c:v>
                </c:pt>
                <c:pt idx="23">
                  <c:v>0.83566180753786046</c:v>
                </c:pt>
                <c:pt idx="24">
                  <c:v>0.50645304209422859</c:v>
                </c:pt>
                <c:pt idx="25">
                  <c:v>0.44951369835641902</c:v>
                </c:pt>
                <c:pt idx="26">
                  <c:v>0.34647548653668298</c:v>
                </c:pt>
                <c:pt idx="27">
                  <c:v>0.10559578989610063</c:v>
                </c:pt>
                <c:pt idx="28">
                  <c:v>9.7142112681950679E-2</c:v>
                </c:pt>
                <c:pt idx="29">
                  <c:v>7.6652156904316412E-2</c:v>
                </c:pt>
                <c:pt idx="30">
                  <c:v>-0.25429363062745775</c:v>
                </c:pt>
              </c:numCache>
            </c:numRef>
          </c:val>
        </c:ser>
        <c:marker val="1"/>
        <c:axId val="75059968"/>
        <c:axId val="75061504"/>
      </c:lineChart>
      <c:lineChart>
        <c:grouping val="standard"/>
        <c:ser>
          <c:idx val="3"/>
          <c:order val="3"/>
          <c:tx>
            <c:strRef>
              <c:f>'14.consolidation_E'!$D$7</c:f>
              <c:strCache>
                <c:ptCount val="1"/>
                <c:pt idx="0">
                  <c:v>Total consolidation</c:v>
                </c:pt>
              </c:strCache>
            </c:strRef>
          </c:tx>
          <c:spPr>
            <a:ln>
              <a:noFill/>
            </a:ln>
          </c:spPr>
          <c:marker>
            <c:symbol val="none"/>
          </c:marker>
          <c:cat>
            <c:strRef>
              <c:f>'14.consolidation_E'!$A$8:$A$38</c:f>
              <c:strCache>
                <c:ptCount val="31"/>
                <c:pt idx="0">
                  <c:v>ESP</c:v>
                </c:pt>
                <c:pt idx="1">
                  <c:v>PRT</c:v>
                </c:pt>
                <c:pt idx="2">
                  <c:v>GRC</c:v>
                </c:pt>
                <c:pt idx="3">
                  <c:v>AUS</c:v>
                </c:pt>
                <c:pt idx="4">
                  <c:v>ITA</c:v>
                </c:pt>
                <c:pt idx="5">
                  <c:v>HUN</c:v>
                </c:pt>
                <c:pt idx="6">
                  <c:v>SVN</c:v>
                </c:pt>
                <c:pt idx="7">
                  <c:v>IRL</c:v>
                </c:pt>
                <c:pt idx="8">
                  <c:v>POL</c:v>
                </c:pt>
                <c:pt idx="9">
                  <c:v>SVK</c:v>
                </c:pt>
                <c:pt idx="10">
                  <c:v>NLD</c:v>
                </c:pt>
                <c:pt idx="11">
                  <c:v>FRA</c:v>
                </c:pt>
                <c:pt idx="12">
                  <c:v>USA</c:v>
                </c:pt>
                <c:pt idx="13">
                  <c:v>BEL</c:v>
                </c:pt>
                <c:pt idx="14">
                  <c:v>GBR</c:v>
                </c:pt>
                <c:pt idx="15">
                  <c:v>CZE</c:v>
                </c:pt>
                <c:pt idx="16">
                  <c:v>NZL</c:v>
                </c:pt>
                <c:pt idx="17">
                  <c:v>NOR</c:v>
                </c:pt>
                <c:pt idx="18">
                  <c:v>ISL</c:v>
                </c:pt>
                <c:pt idx="19">
                  <c:v>CAN</c:v>
                </c:pt>
                <c:pt idx="20">
                  <c:v>AUT</c:v>
                </c:pt>
                <c:pt idx="21">
                  <c:v>FIN</c:v>
                </c:pt>
                <c:pt idx="22">
                  <c:v>SWE</c:v>
                </c:pt>
                <c:pt idx="23">
                  <c:v>KOR</c:v>
                </c:pt>
                <c:pt idx="24">
                  <c:v>ISR</c:v>
                </c:pt>
                <c:pt idx="25">
                  <c:v>EST</c:v>
                </c:pt>
                <c:pt idx="26">
                  <c:v>LUX</c:v>
                </c:pt>
                <c:pt idx="27">
                  <c:v>JPN</c:v>
                </c:pt>
                <c:pt idx="28">
                  <c:v>CHE</c:v>
                </c:pt>
                <c:pt idx="29">
                  <c:v>DEU</c:v>
                </c:pt>
                <c:pt idx="30">
                  <c:v>DNK</c:v>
                </c:pt>
              </c:strCache>
            </c:strRef>
          </c:cat>
          <c:val>
            <c:numRef>
              <c:f>'14.consolidation_E'!$D$8:$D$38</c:f>
              <c:numCache>
                <c:formatCode>General</c:formatCode>
                <c:ptCount val="31"/>
                <c:pt idx="0">
                  <c:v>7.0307191297472098</c:v>
                </c:pt>
                <c:pt idx="1">
                  <c:v>5.1464772065681865</c:v>
                </c:pt>
                <c:pt idx="2">
                  <c:v>5.0685765053829455</c:v>
                </c:pt>
                <c:pt idx="3">
                  <c:v>4.722536067763075</c:v>
                </c:pt>
                <c:pt idx="4">
                  <c:v>4.6082067073149302</c:v>
                </c:pt>
                <c:pt idx="5">
                  <c:v>4.3879220698242785</c:v>
                </c:pt>
                <c:pt idx="6">
                  <c:v>3.9522851957448402</c:v>
                </c:pt>
                <c:pt idx="7">
                  <c:v>3.850247463763635</c:v>
                </c:pt>
                <c:pt idx="8">
                  <c:v>3.8097632805975699</c:v>
                </c:pt>
                <c:pt idx="9">
                  <c:v>3.1048237948422499</c:v>
                </c:pt>
                <c:pt idx="10">
                  <c:v>2.89387958238173</c:v>
                </c:pt>
                <c:pt idx="11">
                  <c:v>2.8017773099831187</c:v>
                </c:pt>
                <c:pt idx="12">
                  <c:v>2.4845230729566561</c:v>
                </c:pt>
                <c:pt idx="13">
                  <c:v>2.3392901922078777</c:v>
                </c:pt>
                <c:pt idx="14">
                  <c:v>2.3242763787460299</c:v>
                </c:pt>
                <c:pt idx="15">
                  <c:v>2.2751949847573756</c:v>
                </c:pt>
                <c:pt idx="16">
                  <c:v>2.2030628092288667</c:v>
                </c:pt>
                <c:pt idx="17">
                  <c:v>2.0846172875760272</c:v>
                </c:pt>
                <c:pt idx="18">
                  <c:v>1.7257272858201107</c:v>
                </c:pt>
                <c:pt idx="19">
                  <c:v>1.5635078990823099</c:v>
                </c:pt>
                <c:pt idx="20">
                  <c:v>1.1956728242071601</c:v>
                </c:pt>
                <c:pt idx="21">
                  <c:v>0.95866874607465702</c:v>
                </c:pt>
                <c:pt idx="22">
                  <c:v>0.88504423724125303</c:v>
                </c:pt>
                <c:pt idx="23">
                  <c:v>0.83566180753786046</c:v>
                </c:pt>
                <c:pt idx="24">
                  <c:v>0.50645304209422859</c:v>
                </c:pt>
                <c:pt idx="25">
                  <c:v>0.44951369835641902</c:v>
                </c:pt>
                <c:pt idx="26">
                  <c:v>0.34647548653668298</c:v>
                </c:pt>
                <c:pt idx="27">
                  <c:v>0.10559578989610063</c:v>
                </c:pt>
                <c:pt idx="28">
                  <c:v>9.7142112681950679E-2</c:v>
                </c:pt>
                <c:pt idx="29">
                  <c:v>7.6652156904316412E-2</c:v>
                </c:pt>
                <c:pt idx="30">
                  <c:v>-0.25429363062745775</c:v>
                </c:pt>
              </c:numCache>
            </c:numRef>
          </c:val>
        </c:ser>
        <c:marker val="1"/>
        <c:axId val="75077120"/>
        <c:axId val="75075584"/>
      </c:lineChart>
      <c:catAx>
        <c:axId val="75059968"/>
        <c:scaling>
          <c:orientation val="minMax"/>
        </c:scaling>
        <c:axPos val="b"/>
        <c:tickLblPos val="low"/>
        <c:crossAx val="75061504"/>
        <c:crosses val="autoZero"/>
        <c:auto val="1"/>
        <c:lblAlgn val="ctr"/>
        <c:lblOffset val="100"/>
      </c:catAx>
      <c:valAx>
        <c:axId val="75061504"/>
        <c:scaling>
          <c:orientation val="minMax"/>
        </c:scaling>
        <c:axPos val="l"/>
        <c:majorGridlines>
          <c:spPr>
            <a:ln>
              <a:solidFill>
                <a:schemeClr val="bg1">
                  <a:lumMod val="85000"/>
                </a:schemeClr>
              </a:solidFill>
              <a:prstDash val="sysDot"/>
            </a:ln>
          </c:spPr>
        </c:majorGridlines>
        <c:numFmt formatCode="General" sourceLinked="1"/>
        <c:tickLblPos val="nextTo"/>
        <c:crossAx val="75059968"/>
        <c:crosses val="autoZero"/>
        <c:crossBetween val="between"/>
      </c:valAx>
      <c:valAx>
        <c:axId val="75075584"/>
        <c:scaling>
          <c:orientation val="minMax"/>
          <c:max val="8"/>
          <c:min val="-1"/>
        </c:scaling>
        <c:axPos val="r"/>
        <c:numFmt formatCode="General" sourceLinked="1"/>
        <c:tickLblPos val="nextTo"/>
        <c:crossAx val="75077120"/>
        <c:crosses val="max"/>
        <c:crossBetween val="between"/>
      </c:valAx>
      <c:catAx>
        <c:axId val="75077120"/>
        <c:scaling>
          <c:orientation val="minMax"/>
        </c:scaling>
        <c:delete val="1"/>
        <c:axPos val="b"/>
        <c:tickLblPos val="none"/>
        <c:crossAx val="75075584"/>
        <c:crosses val="autoZero"/>
        <c:auto val="1"/>
        <c:lblAlgn val="ctr"/>
        <c:lblOffset val="100"/>
      </c:catAx>
    </c:plotArea>
    <c:legend>
      <c:legendPos val="r"/>
      <c:legendEntry>
        <c:idx val="3"/>
        <c:delete val="1"/>
      </c:legendEntry>
      <c:layout>
        <c:manualLayout>
          <c:xMode val="edge"/>
          <c:yMode val="edge"/>
          <c:x val="0.59856624999999719"/>
          <c:y val="3.4386195323045494E-2"/>
          <c:w val="0.30761347222222302"/>
          <c:h val="0.2750273004754783"/>
        </c:manualLayout>
      </c:layout>
      <c:spPr>
        <a:noFill/>
      </c:spPr>
      <c:txPr>
        <a:bodyPr/>
        <a:lstStyle/>
        <a:p>
          <a:pPr>
            <a:defRPr sz="1400"/>
          </a:pPr>
          <a:endParaRPr lang="en-US"/>
        </a:p>
      </c:txPr>
    </c:legend>
    <c:plotVisOnly val="1"/>
    <c:dispBlanksAs val="gap"/>
  </c:chart>
  <c:spPr>
    <a:ln>
      <a:noFill/>
    </a:ln>
  </c:spPr>
  <c:txPr>
    <a:bodyPr/>
    <a:lstStyle/>
    <a:p>
      <a:pPr>
        <a:defRPr sz="1200" b="1"/>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3416797644864532E-2"/>
          <c:y val="6.3756013996741773E-2"/>
          <c:w val="0.91356358365993939"/>
          <c:h val="0.81626354131350654"/>
        </c:manualLayout>
      </c:layout>
      <c:scatterChart>
        <c:scatterStyle val="lineMarker"/>
        <c:ser>
          <c:idx val="1"/>
          <c:order val="0"/>
          <c:spPr>
            <a:ln w="28575">
              <a:noFill/>
            </a:ln>
          </c:spPr>
          <c:marker>
            <c:symbol val="triangle"/>
            <c:size val="6"/>
            <c:spPr>
              <a:solidFill>
                <a:srgbClr val="000080"/>
              </a:solidFill>
              <a:ln>
                <a:solidFill>
                  <a:srgbClr val="000080"/>
                </a:solidFill>
                <a:prstDash val="solid"/>
              </a:ln>
            </c:spPr>
          </c:marker>
          <c:dLbls>
            <c:dLbl>
              <c:idx val="0"/>
              <c:tx>
                <c:strRef>
                  <c:f>'C:\Documents and Settings\sila_u\Local Settings\Temporary Internet Files\Content.IE5\9TCU6G2E\[122012031P1G006[1].xls]Fig5'!$P$9</c:f>
                  <c:strCache>
                    <c:ptCount val="1"/>
                    <c:pt idx="0">
                      <c:v>AUS</c:v>
                    </c:pt>
                  </c:strCache>
                </c:strRef>
              </c:tx>
              <c:dLblPos val="t"/>
            </c:dLbl>
            <c:dLbl>
              <c:idx val="1"/>
              <c:tx>
                <c:strRef>
                  <c:f>'C:\Documents and Settings\sila_u\Local Settings\Temporary Internet Files\Content.IE5\9TCU6G2E\[122012031P1G006[1].xls]Fig5'!$P$10</c:f>
                  <c:strCache>
                    <c:ptCount val="1"/>
                    <c:pt idx="0">
                      <c:v>AUT</c:v>
                    </c:pt>
                  </c:strCache>
                </c:strRef>
              </c:tx>
              <c:dLblPos val="t"/>
            </c:dLbl>
            <c:dLbl>
              <c:idx val="2"/>
              <c:layout>
                <c:manualLayout>
                  <c:x val="-7.3600251526370786E-2"/>
                  <c:y val="1.9828155981493943E-3"/>
                </c:manualLayout>
              </c:layout>
              <c:tx>
                <c:strRef>
                  <c:f>'C:\Documents and Settings\sila_u\Local Settings\Temporary Internet Files\Content.IE5\9TCU6G2E\[122012031P1G006[1].xls]Fig5'!$P$11</c:f>
                  <c:strCache>
                    <c:ptCount val="1"/>
                    <c:pt idx="0">
                      <c:v>BEL</c:v>
                    </c:pt>
                  </c:strCache>
                </c:strRef>
              </c:tx>
              <c:dLblPos val="r"/>
            </c:dLbl>
            <c:dLbl>
              <c:idx val="3"/>
              <c:layout>
                <c:manualLayout>
                  <c:x val="-3.7431880786629804E-2"/>
                  <c:y val="3.1064111037673616E-2"/>
                </c:manualLayout>
              </c:layout>
              <c:tx>
                <c:strRef>
                  <c:f>'C:\Documents and Settings\sila_u\Local Settings\Temporary Internet Files\Content.IE5\9TCU6G2E\[122012031P1G006[1].xls]Fig5'!$P$12</c:f>
                  <c:strCache>
                    <c:ptCount val="1"/>
                    <c:pt idx="0">
                      <c:v>CAN</c:v>
                    </c:pt>
                  </c:strCache>
                </c:strRef>
              </c:tx>
              <c:dLblPos val="r"/>
            </c:dLbl>
            <c:dLbl>
              <c:idx val="4"/>
              <c:tx>
                <c:strRef>
                  <c:f>'C:\Documents and Settings\sila_u\Local Settings\Temporary Internet Files\Content.IE5\9TCU6G2E\[122012031P1G006[1].xls]Fig5'!$P$13</c:f>
                  <c:strCache>
                    <c:ptCount val="1"/>
                    <c:pt idx="0">
                      <c:v>CZE</c:v>
                    </c:pt>
                  </c:strCache>
                </c:strRef>
              </c:tx>
              <c:dLblPos val="t"/>
            </c:dLbl>
            <c:dLbl>
              <c:idx val="5"/>
              <c:layout>
                <c:manualLayout>
                  <c:x val="-2.5946796023085941E-2"/>
                  <c:y val="-2.7098479841374756E-2"/>
                </c:manualLayout>
              </c:layout>
              <c:tx>
                <c:strRef>
                  <c:f>'C:\Documents and Settings\sila_u\Local Settings\Temporary Internet Files\Content.IE5\9TCU6G2E\[122012031P1G006[1].xls]Fig5'!$P$14</c:f>
                  <c:strCache>
                    <c:ptCount val="1"/>
                    <c:pt idx="0">
                      <c:v>DNK</c:v>
                    </c:pt>
                  </c:strCache>
                </c:strRef>
              </c:tx>
              <c:dLblPos val="r"/>
            </c:dLbl>
            <c:dLbl>
              <c:idx val="6"/>
              <c:layout>
                <c:manualLayout>
                  <c:x val="-3.0732248007895889E-2"/>
                  <c:y val="-2.974223397224059E-2"/>
                </c:manualLayout>
              </c:layout>
              <c:tx>
                <c:strRef>
                  <c:f>'C:\Documents and Settings\sila_u\Local Settings\Temporary Internet Files\Content.IE5\9TCU6G2E\[122012031P1G006[1].xls]Fig5'!$P$15</c:f>
                  <c:strCache>
                    <c:ptCount val="1"/>
                    <c:pt idx="0">
                      <c:v>FIN</c:v>
                    </c:pt>
                  </c:strCache>
                </c:strRef>
              </c:tx>
              <c:dLblPos val="r"/>
            </c:dLbl>
            <c:dLbl>
              <c:idx val="7"/>
              <c:layout>
                <c:manualLayout>
                  <c:x val="-5.3142037302725993E-2"/>
                  <c:y val="-9.2907085598884567E-3"/>
                </c:manualLayout>
              </c:layout>
              <c:tx>
                <c:strRef>
                  <c:f>'C:\Documents and Settings\sila_u\Local Settings\Temporary Internet Files\Content.IE5\9TCU6G2E\[122012031P1G006[1].xls]Fig5'!$P$16</c:f>
                  <c:strCache>
                    <c:ptCount val="1"/>
                    <c:pt idx="0">
                      <c:v>FRA</c:v>
                    </c:pt>
                  </c:strCache>
                </c:strRef>
              </c:tx>
              <c:dLblPos val="r"/>
            </c:dLbl>
            <c:dLbl>
              <c:idx val="8"/>
              <c:layout>
                <c:manualLayout>
                  <c:x val="-3.7431880786629804E-2"/>
                  <c:y val="3.6351619299405155E-2"/>
                </c:manualLayout>
              </c:layout>
              <c:tx>
                <c:strRef>
                  <c:f>'C:\Documents and Settings\sila_u\Local Settings\Temporary Internet Files\Content.IE5\9TCU6G2E\[122012031P1G006[1].xls]Fig5'!$P$17</c:f>
                  <c:strCache>
                    <c:ptCount val="1"/>
                    <c:pt idx="0">
                      <c:v>DEU</c:v>
                    </c:pt>
                  </c:strCache>
                </c:strRef>
              </c:tx>
              <c:dLblPos val="r"/>
            </c:dLbl>
            <c:dLbl>
              <c:idx val="9"/>
              <c:tx>
                <c:strRef>
                  <c:f>'C:\Documents and Settings\sila_u\Local Settings\Temporary Internet Files\Content.IE5\9TCU6G2E\[122012031P1G006[1].xls]Fig5'!$P$18</c:f>
                  <c:strCache>
                    <c:ptCount val="1"/>
                    <c:pt idx="0">
                      <c:v>GRC</c:v>
                    </c:pt>
                  </c:strCache>
                </c:strRef>
              </c:tx>
              <c:dLblPos val="t"/>
            </c:dLbl>
            <c:dLbl>
              <c:idx val="10"/>
              <c:tx>
                <c:strRef>
                  <c:f>'C:\Documents and Settings\sila_u\Local Settings\Temporary Internet Files\Content.IE5\9TCU6G2E\[122012031P1G006[1].xls]Fig5'!$P$19</c:f>
                  <c:strCache>
                    <c:ptCount val="1"/>
                    <c:pt idx="0">
                      <c:v>HUN</c:v>
                    </c:pt>
                  </c:strCache>
                </c:strRef>
              </c:tx>
              <c:dLblPos val="t"/>
            </c:dLbl>
            <c:dLbl>
              <c:idx val="11"/>
              <c:tx>
                <c:strRef>
                  <c:f>'C:\Documents and Settings\sila_u\Local Settings\Temporary Internet Files\Content.IE5\9TCU6G2E\[122012031P1G006[1].xls]Fig5'!$P$20</c:f>
                  <c:strCache>
                    <c:ptCount val="1"/>
                    <c:pt idx="0">
                      <c:v>ISL</c:v>
                    </c:pt>
                  </c:strCache>
                </c:strRef>
              </c:tx>
              <c:dLblPos val="t"/>
            </c:dLbl>
            <c:dLbl>
              <c:idx val="12"/>
              <c:tx>
                <c:strRef>
                  <c:f>'C:\Documents and Settings\sila_u\Local Settings\Temporary Internet Files\Content.IE5\9TCU6G2E\[122012031P1G006[1].xls]Fig5'!$P$21</c:f>
                  <c:strCache>
                    <c:ptCount val="1"/>
                    <c:pt idx="0">
                      <c:v>IRL</c:v>
                    </c:pt>
                  </c:strCache>
                </c:strRef>
              </c:tx>
              <c:dLblPos val="t"/>
            </c:dLbl>
            <c:dLbl>
              <c:idx val="13"/>
              <c:layout>
                <c:manualLayout>
                  <c:x val="-1.2990506746197701E-2"/>
                  <c:y val="2.7713780100704011E-2"/>
                </c:manualLayout>
              </c:layout>
              <c:tx>
                <c:strRef>
                  <c:f>'C:\Documents and Settings\sila_u\Local Settings\Temporary Internet Files\Content.IE5\9TCU6G2E\[122012031P1G006[1].xls]Fig5'!$P$22</c:f>
                  <c:strCache>
                    <c:ptCount val="1"/>
                    <c:pt idx="0">
                      <c:v>ITA</c:v>
                    </c:pt>
                  </c:strCache>
                </c:strRef>
              </c:tx>
              <c:dLblPos val="r"/>
            </c:dLbl>
            <c:dLbl>
              <c:idx val="14"/>
              <c:layout>
                <c:manualLayout>
                  <c:x val="-6.7848213602078294E-2"/>
                  <c:y val="1.9828155981493943E-3"/>
                </c:manualLayout>
              </c:layout>
              <c:tx>
                <c:strRef>
                  <c:f>'C:\Documents and Settings\sila_u\Local Settings\Temporary Internet Files\Content.IE5\9TCU6G2E\[122012031P1G006[1].xls]Fig5'!$P$23</c:f>
                  <c:strCache>
                    <c:ptCount val="1"/>
                    <c:pt idx="0">
                      <c:v>JPN</c:v>
                    </c:pt>
                  </c:strCache>
                </c:strRef>
              </c:tx>
              <c:dLblPos val="r"/>
            </c:dLbl>
            <c:dLbl>
              <c:idx val="15"/>
              <c:layout>
                <c:manualLayout>
                  <c:x val="-3.7967851408927611E-2"/>
                  <c:y val="2.8420356906807668E-2"/>
                </c:manualLayout>
              </c:layout>
              <c:tx>
                <c:strRef>
                  <c:f>'C:\Documents and Settings\sila_u\Local Settings\Temporary Internet Files\Content.IE5\9TCU6G2E\[122012031P1G006[1].xls]Fig5'!$P$24</c:f>
                  <c:strCache>
                    <c:ptCount val="1"/>
                    <c:pt idx="0">
                      <c:v>KOR</c:v>
                    </c:pt>
                  </c:strCache>
                </c:strRef>
              </c:tx>
              <c:dLblPos val="r"/>
            </c:dLbl>
            <c:dLbl>
              <c:idx val="16"/>
              <c:tx>
                <c:strRef>
                  <c:f>'C:\Documents and Settings\sila_u\Local Settings\Temporary Internet Files\Content.IE5\9TCU6G2E\[122012031P1G006[1].xls]Fig5'!$P$25</c:f>
                  <c:strCache>
                    <c:ptCount val="1"/>
                    <c:pt idx="0">
                      <c:v>LUX</c:v>
                    </c:pt>
                  </c:strCache>
                </c:strRef>
              </c:tx>
              <c:dLblPos val="t"/>
            </c:dLbl>
            <c:dLbl>
              <c:idx val="17"/>
              <c:tx>
                <c:strRef>
                  <c:f>'C:\Documents and Settings\sila_u\Local Settings\Temporary Internet Files\Content.IE5\9TCU6G2E\[122012031P1G006[1].xls]Fig5'!$P$26</c:f>
                  <c:strCache>
                    <c:ptCount val="1"/>
                    <c:pt idx="0">
                      <c:v>MEX</c:v>
                    </c:pt>
                  </c:strCache>
                </c:strRef>
              </c:tx>
              <c:dLblPos val="t"/>
            </c:dLbl>
            <c:dLbl>
              <c:idx val="18"/>
              <c:tx>
                <c:strRef>
                  <c:f>'C:\Documents and Settings\sila_u\Local Settings\Temporary Internet Files\Content.IE5\9TCU6G2E\[122012031P1G006[1].xls]Fig5'!$P$27</c:f>
                  <c:strCache>
                    <c:ptCount val="1"/>
                    <c:pt idx="0">
                      <c:v>NLD</c:v>
                    </c:pt>
                  </c:strCache>
                </c:strRef>
              </c:tx>
              <c:dLblPos val="t"/>
            </c:dLbl>
            <c:dLbl>
              <c:idx val="19"/>
              <c:tx>
                <c:strRef>
                  <c:f>'C:\Documents and Settings\sila_u\Local Settings\Temporary Internet Files\Content.IE5\9TCU6G2E\[122012031P1G006[1].xls]Fig5'!$P$28</c:f>
                  <c:strCache>
                    <c:ptCount val="1"/>
                    <c:pt idx="0">
                      <c:v>NZL</c:v>
                    </c:pt>
                  </c:strCache>
                </c:strRef>
              </c:tx>
              <c:dLblPos val="t"/>
            </c:dLbl>
            <c:dLbl>
              <c:idx val="20"/>
              <c:tx>
                <c:strRef>
                  <c:f>'C:\Documents and Settings\sila_u\Local Settings\Temporary Internet Files\Content.IE5\9TCU6G2E\[122012031P1G006[1].xls]Fig5'!$P$29</c:f>
                  <c:strCache>
                    <c:ptCount val="1"/>
                    <c:pt idx="0">
                      <c:v>NOR</c:v>
                    </c:pt>
                  </c:strCache>
                </c:strRef>
              </c:tx>
              <c:dLblPos val="t"/>
            </c:dLbl>
            <c:dLbl>
              <c:idx val="21"/>
              <c:tx>
                <c:strRef>
                  <c:f>'C:\Documents and Settings\sila_u\Local Settings\Temporary Internet Files\Content.IE5\9TCU6G2E\[122012031P1G006[1].xls]Fig5'!$P$30</c:f>
                  <c:strCache>
                    <c:ptCount val="1"/>
                    <c:pt idx="0">
                      <c:v>POL</c:v>
                    </c:pt>
                  </c:strCache>
                </c:strRef>
              </c:tx>
              <c:dLblPos val="t"/>
            </c:dLbl>
            <c:dLbl>
              <c:idx val="22"/>
              <c:tx>
                <c:strRef>
                  <c:f>'C:\Documents and Settings\sila_u\Local Settings\Temporary Internet Files\Content.IE5\9TCU6G2E\[122012031P1G006[1].xls]Fig5'!$P$31</c:f>
                  <c:strCache>
                    <c:ptCount val="1"/>
                    <c:pt idx="0">
                      <c:v>PRT</c:v>
                    </c:pt>
                  </c:strCache>
                </c:strRef>
              </c:tx>
              <c:dLblPos val="t"/>
            </c:dLbl>
            <c:dLbl>
              <c:idx val="23"/>
              <c:tx>
                <c:strRef>
                  <c:f>'C:\Documents and Settings\sila_u\Local Settings\Temporary Internet Files\Content.IE5\9TCU6G2E\[122012031P1G006[1].xls]Fig5'!$P$32</c:f>
                  <c:strCache>
                    <c:ptCount val="1"/>
                    <c:pt idx="0">
                      <c:v>SVK</c:v>
                    </c:pt>
                  </c:strCache>
                </c:strRef>
              </c:tx>
              <c:dLblPos val="t"/>
            </c:dLbl>
            <c:dLbl>
              <c:idx val="24"/>
              <c:tx>
                <c:strRef>
                  <c:f>'C:\Documents and Settings\sila_u\Local Settings\Temporary Internet Files\Content.IE5\9TCU6G2E\[122012031P1G006[1].xls]Fig5'!$P$33</c:f>
                  <c:strCache>
                    <c:ptCount val="1"/>
                    <c:pt idx="0">
                      <c:v>ESP</c:v>
                    </c:pt>
                  </c:strCache>
                </c:strRef>
              </c:tx>
              <c:dLblPos val="t"/>
            </c:dLbl>
            <c:dLbl>
              <c:idx val="25"/>
              <c:tx>
                <c:strRef>
                  <c:f>'C:\Documents and Settings\sila_u\Local Settings\Temporary Internet Files\Content.IE5\9TCU6G2E\[122012031P1G006[1].xls]Fig5'!$P$34</c:f>
                  <c:strCache>
                    <c:ptCount val="1"/>
                    <c:pt idx="0">
                      <c:v>SWE</c:v>
                    </c:pt>
                  </c:strCache>
                </c:strRef>
              </c:tx>
              <c:dLblPos val="t"/>
            </c:dLbl>
            <c:dLbl>
              <c:idx val="26"/>
              <c:tx>
                <c:strRef>
                  <c:f>'C:\Documents and Settings\sila_u\Local Settings\Temporary Internet Files\Content.IE5\9TCU6G2E\[122012031P1G006[1].xls]Fig5'!$P$35</c:f>
                  <c:strCache>
                    <c:ptCount val="1"/>
                    <c:pt idx="0">
                      <c:v>CHE</c:v>
                    </c:pt>
                  </c:strCache>
                </c:strRef>
              </c:tx>
              <c:dLblPos val="t"/>
            </c:dLbl>
            <c:dLbl>
              <c:idx val="27"/>
              <c:layout>
                <c:manualLayout>
                  <c:x val="-3.1153367782559394E-2"/>
                  <c:y val="2.8420356906807668E-2"/>
                </c:manualLayout>
              </c:layout>
              <c:tx>
                <c:strRef>
                  <c:f>'C:\Documents and Settings\sila_u\Local Settings\Temporary Internet Files\Content.IE5\9TCU6G2E\[122012031P1G006[1].xls]Fig5'!$P$36</c:f>
                  <c:strCache>
                    <c:ptCount val="1"/>
                    <c:pt idx="0">
                      <c:v>TUR</c:v>
                    </c:pt>
                  </c:strCache>
                </c:strRef>
              </c:tx>
              <c:dLblPos val="r"/>
            </c:dLbl>
            <c:dLbl>
              <c:idx val="28"/>
              <c:layout>
                <c:manualLayout>
                  <c:x val="-2.8384715899034858E-2"/>
                  <c:y val="3.2477126615343889E-2"/>
                </c:manualLayout>
              </c:layout>
              <c:tx>
                <c:strRef>
                  <c:f>'C:\Documents and Settings\sila_u\Local Settings\Temporary Internet Files\Content.IE5\9TCU6G2E\[122012031P1G006[1].xls]Fig5'!$P$37</c:f>
                  <c:strCache>
                    <c:ptCount val="1"/>
                    <c:pt idx="0">
                      <c:v>GBR</c:v>
                    </c:pt>
                  </c:strCache>
                </c:strRef>
              </c:tx>
              <c:dLblPos val="r"/>
            </c:dLbl>
            <c:dLbl>
              <c:idx val="29"/>
              <c:tx>
                <c:strRef>
                  <c:f>'C:\Documents and Settings\sila_u\Local Settings\Temporary Internet Files\Content.IE5\9TCU6G2E\[122012031P1G006[1].xls]Fig5'!$P$38</c:f>
                  <c:strCache>
                    <c:ptCount val="1"/>
                    <c:pt idx="0">
                      <c:v>USA</c:v>
                    </c:pt>
                  </c:strCache>
                </c:strRef>
              </c:tx>
              <c:dLblPos val="t"/>
            </c:dLbl>
            <c:txPr>
              <a:bodyPr/>
              <a:lstStyle/>
              <a:p>
                <a:pPr>
                  <a:defRPr sz="1000" b="0" i="0" u="none" strike="noStrike" baseline="0">
                    <a:solidFill>
                      <a:srgbClr val="000000"/>
                    </a:solidFill>
                    <a:latin typeface="Times New Roman"/>
                    <a:ea typeface="Times New Roman"/>
                    <a:cs typeface="Times New Roman"/>
                  </a:defRPr>
                </a:pPr>
                <a:endParaRPr lang="en-US"/>
              </a:p>
            </c:txPr>
            <c:showVal val="1"/>
          </c:dLbls>
          <c:trendline>
            <c:trendlineType val="linear"/>
          </c:trendline>
          <c:xVal>
            <c:numRef>
              <c:f>'C:\Documents and Settings\sila_u\Local Settings\Temporary Internet Files\Content.IE5\9TCU6G2E\[122012031P1G006[1].xls]Fig5'!$R$9:$R$38</c:f>
              <c:numCache>
                <c:formatCode>General</c:formatCode>
                <c:ptCount val="30"/>
                <c:pt idx="0">
                  <c:v>32738.52</c:v>
                </c:pt>
                <c:pt idx="1">
                  <c:v>35596.49</c:v>
                </c:pt>
                <c:pt idx="2">
                  <c:v>33409.56</c:v>
                </c:pt>
                <c:pt idx="3">
                  <c:v>36390.1</c:v>
                </c:pt>
                <c:pt idx="4">
                  <c:v>22836.880000000001</c:v>
                </c:pt>
                <c:pt idx="5">
                  <c:v>34972.47</c:v>
                </c:pt>
                <c:pt idx="6">
                  <c:v>33278.380000000012</c:v>
                </c:pt>
                <c:pt idx="7">
                  <c:v>31600.920000000009</c:v>
                </c:pt>
                <c:pt idx="8">
                  <c:v>33184.080000000002</c:v>
                </c:pt>
                <c:pt idx="9">
                  <c:v>26890.93</c:v>
                </c:pt>
                <c:pt idx="10">
                  <c:v>17900.149999999896</c:v>
                </c:pt>
                <c:pt idx="11">
                  <c:v>36117.880000000012</c:v>
                </c:pt>
                <c:pt idx="12">
                  <c:v>40996.810000000012</c:v>
                </c:pt>
                <c:pt idx="13">
                  <c:v>28631.72</c:v>
                </c:pt>
                <c:pt idx="14">
                  <c:v>31697.39</c:v>
                </c:pt>
                <c:pt idx="15">
                  <c:v>24971.109999999731</c:v>
                </c:pt>
                <c:pt idx="16">
                  <c:v>72783.16</c:v>
                </c:pt>
                <c:pt idx="17">
                  <c:v>13297.81</c:v>
                </c:pt>
                <c:pt idx="18">
                  <c:v>36932.720000000001</c:v>
                </c:pt>
                <c:pt idx="19">
                  <c:v>25305.68</c:v>
                </c:pt>
                <c:pt idx="20">
                  <c:v>49265.760000000002</c:v>
                </c:pt>
                <c:pt idx="21">
                  <c:v>15634.61</c:v>
                </c:pt>
                <c:pt idx="22">
                  <c:v>21209.74</c:v>
                </c:pt>
                <c:pt idx="23">
                  <c:v>19268.830000000002</c:v>
                </c:pt>
                <c:pt idx="24">
                  <c:v>28521.17</c:v>
                </c:pt>
                <c:pt idx="25">
                  <c:v>34105.47</c:v>
                </c:pt>
                <c:pt idx="26">
                  <c:v>37615.51</c:v>
                </c:pt>
                <c:pt idx="27">
                  <c:v>11971.99</c:v>
                </c:pt>
                <c:pt idx="28">
                  <c:v>33769.75</c:v>
                </c:pt>
                <c:pt idx="29">
                  <c:v>43147.8</c:v>
                </c:pt>
              </c:numCache>
            </c:numRef>
          </c:xVal>
          <c:yVal>
            <c:numRef>
              <c:f>'C:\Documents and Settings\sila_u\Local Settings\Temporary Internet Files\Content.IE5\9TCU6G2E\[122012031P1G006[1].xls]Fig5'!$Q$9:$Q$38</c:f>
              <c:numCache>
                <c:formatCode>General</c:formatCode>
                <c:ptCount val="30"/>
                <c:pt idx="0">
                  <c:v>0.42857142857142855</c:v>
                </c:pt>
                <c:pt idx="1">
                  <c:v>0.44</c:v>
                </c:pt>
                <c:pt idx="2">
                  <c:v>0.20833333333333548</c:v>
                </c:pt>
                <c:pt idx="3">
                  <c:v>0.2173913043478293</c:v>
                </c:pt>
                <c:pt idx="4">
                  <c:v>0.28000000000000008</c:v>
                </c:pt>
                <c:pt idx="5">
                  <c:v>0.320000000000004</c:v>
                </c:pt>
                <c:pt idx="6">
                  <c:v>0.2173913043478293</c:v>
                </c:pt>
                <c:pt idx="7">
                  <c:v>0.28000000000000008</c:v>
                </c:pt>
                <c:pt idx="8">
                  <c:v>0.20833333333333548</c:v>
                </c:pt>
                <c:pt idx="9">
                  <c:v>0.5</c:v>
                </c:pt>
                <c:pt idx="10">
                  <c:v>0.5</c:v>
                </c:pt>
                <c:pt idx="11">
                  <c:v>0</c:v>
                </c:pt>
                <c:pt idx="12">
                  <c:v>0.5</c:v>
                </c:pt>
                <c:pt idx="13">
                  <c:v>0.36000000000000032</c:v>
                </c:pt>
                <c:pt idx="14">
                  <c:v>0.25</c:v>
                </c:pt>
                <c:pt idx="15">
                  <c:v>0.3846153846153848</c:v>
                </c:pt>
                <c:pt idx="16">
                  <c:v>8.3333333333333343E-2</c:v>
                </c:pt>
                <c:pt idx="17">
                  <c:v>0.29166666666667124</c:v>
                </c:pt>
                <c:pt idx="18">
                  <c:v>0.23076923076923436</c:v>
                </c:pt>
                <c:pt idx="19">
                  <c:v>0.41666666666667124</c:v>
                </c:pt>
                <c:pt idx="20">
                  <c:v>0.1304347826086957</c:v>
                </c:pt>
                <c:pt idx="21">
                  <c:v>0.42307692307692757</c:v>
                </c:pt>
                <c:pt idx="22">
                  <c:v>0.44</c:v>
                </c:pt>
                <c:pt idx="23">
                  <c:v>0.37500000000000355</c:v>
                </c:pt>
                <c:pt idx="24">
                  <c:v>0.4</c:v>
                </c:pt>
                <c:pt idx="25">
                  <c:v>0.36000000000000032</c:v>
                </c:pt>
                <c:pt idx="26">
                  <c:v>0.41666666666667124</c:v>
                </c:pt>
                <c:pt idx="27">
                  <c:v>0.28000000000000008</c:v>
                </c:pt>
                <c:pt idx="28">
                  <c:v>0.30769230769230782</c:v>
                </c:pt>
                <c:pt idx="29">
                  <c:v>0.125</c:v>
                </c:pt>
              </c:numCache>
            </c:numRef>
          </c:yVal>
        </c:ser>
        <c:axId val="75125888"/>
        <c:axId val="75127808"/>
      </c:scatterChart>
      <c:valAx>
        <c:axId val="75125888"/>
        <c:scaling>
          <c:orientation val="minMax"/>
          <c:max val="75000"/>
          <c:min val="10000"/>
        </c:scaling>
        <c:axPos val="b"/>
        <c:majorGridlines>
          <c:spPr>
            <a:ln>
              <a:solidFill>
                <a:sysClr val="window" lastClr="FFFFFF"/>
              </a:solidFill>
            </a:ln>
          </c:spPr>
        </c:majorGridlines>
        <c:title>
          <c:tx>
            <c:rich>
              <a:bodyPr/>
              <a:lstStyle/>
              <a:p>
                <a:pPr>
                  <a:defRPr sz="1200" b="1" i="0" u="none" strike="noStrike" baseline="0">
                    <a:solidFill>
                      <a:srgbClr val="000000"/>
                    </a:solidFill>
                    <a:latin typeface="Times New Roman"/>
                    <a:ea typeface="Times New Roman"/>
                    <a:cs typeface="Times New Roman"/>
                  </a:defRPr>
                </a:pPr>
                <a:r>
                  <a:rPr lang="en-US" sz="1200" b="1"/>
                  <a:t>Level, GDP per capita in 2007 (PPPs 2005)</a:t>
                </a:r>
              </a:p>
            </c:rich>
          </c:tx>
          <c:layout>
            <c:manualLayout>
              <c:xMode val="edge"/>
              <c:yMode val="edge"/>
              <c:x val="0.52908128908128849"/>
              <c:y val="0.94132297339484561"/>
            </c:manualLayout>
          </c:layout>
        </c:title>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75127808"/>
        <c:crossesAt val="0"/>
        <c:crossBetween val="midCat"/>
        <c:majorUnit val="10000"/>
        <c:minorUnit val="2000"/>
      </c:valAx>
      <c:valAx>
        <c:axId val="75127808"/>
        <c:scaling>
          <c:orientation val="minMax"/>
          <c:max val="0.60000000000000064"/>
          <c:min val="0"/>
        </c:scaling>
        <c:axPos val="l"/>
        <c:majorGridlines>
          <c:spPr>
            <a:ln>
              <a:solidFill>
                <a:schemeClr val="bg1"/>
              </a:solidFill>
            </a:ln>
          </c:spPr>
        </c:majorGridlines>
        <c:numFmt formatCode="0.00" sourceLinked="0"/>
        <c:majorTickMark val="in"/>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75125888"/>
        <c:crossesAt val="0"/>
        <c:crossBetween val="midCat"/>
        <c:majorUnit val="0.05"/>
      </c:valAx>
      <c:spPr>
        <a:solidFill>
          <a:srgbClr val="DBE5F1"/>
        </a:solidFill>
        <a:ln w="12700">
          <a:solidFill>
            <a:srgbClr val="808080"/>
          </a:solidFill>
          <a:prstDash val="solid"/>
        </a:ln>
      </c:spPr>
    </c:plotArea>
    <c:plotVisOnly val="1"/>
    <c:dispBlanksAs val="gap"/>
  </c:chart>
  <c:spPr>
    <a:solidFill>
      <a:srgbClr val="FFFFFF"/>
    </a:solidFill>
    <a:ln w="9525">
      <a:noFill/>
    </a:ln>
  </c:spPr>
  <c:txPr>
    <a:bodyPr/>
    <a:lstStyle/>
    <a:p>
      <a:pPr>
        <a:defRPr sz="800" b="0" i="0" u="none" strike="noStrike" baseline="0">
          <a:solidFill>
            <a:srgbClr val="000000"/>
          </a:solidFill>
          <a:latin typeface="Times New Roman"/>
          <a:ea typeface="Times New Roman"/>
          <a:cs typeface="Times New Roman"/>
        </a:defRPr>
      </a:pPr>
      <a:endParaRPr lang="en-US"/>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4.7707891304006482E-2"/>
          <c:y val="7.3091756387594409E-2"/>
          <c:w val="0.9323319680205987"/>
          <c:h val="0.79027719749317271"/>
        </c:manualLayout>
      </c:layout>
      <c:scatterChart>
        <c:scatterStyle val="lineMarker"/>
        <c:ser>
          <c:idx val="1"/>
          <c:order val="0"/>
          <c:spPr>
            <a:ln w="28575">
              <a:noFill/>
            </a:ln>
          </c:spPr>
          <c:marker>
            <c:symbol val="triangle"/>
            <c:size val="5"/>
            <c:spPr>
              <a:solidFill>
                <a:srgbClr val="000080"/>
              </a:solidFill>
              <a:ln>
                <a:solidFill>
                  <a:srgbClr val="000080"/>
                </a:solidFill>
                <a:prstDash val="solid"/>
              </a:ln>
            </c:spPr>
          </c:marker>
          <c:dLbls>
            <c:dLbl>
              <c:idx val="0"/>
              <c:layout>
                <c:manualLayout>
                  <c:x val="-3.4644194756554315E-2"/>
                  <c:y val="2.8571428571428591E-2"/>
                </c:manualLayout>
              </c:layout>
              <c:tx>
                <c:strRef>
                  <c:f>[1]Fig6!$O$39</c:f>
                  <c:strCache>
                    <c:ptCount val="1"/>
                    <c:pt idx="0">
                      <c:v>AUS</c:v>
                    </c:pt>
                  </c:strCache>
                </c:strRef>
              </c:tx>
              <c:dLblPos val="r"/>
            </c:dLbl>
            <c:dLbl>
              <c:idx val="1"/>
              <c:tx>
                <c:strRef>
                  <c:f>[1]Fig6!$O$40</c:f>
                  <c:strCache>
                    <c:ptCount val="1"/>
                    <c:pt idx="0">
                      <c:v>AUT</c:v>
                    </c:pt>
                  </c:strCache>
                </c:strRef>
              </c:tx>
              <c:dLblPos val="t"/>
            </c:dLbl>
            <c:dLbl>
              <c:idx val="2"/>
              <c:tx>
                <c:strRef>
                  <c:f>[1]Fig6!$O$41</c:f>
                  <c:strCache>
                    <c:ptCount val="1"/>
                    <c:pt idx="0">
                      <c:v>BEL</c:v>
                    </c:pt>
                  </c:strCache>
                </c:strRef>
              </c:tx>
              <c:dLblPos val="t"/>
            </c:dLbl>
            <c:dLbl>
              <c:idx val="3"/>
              <c:tx>
                <c:strRef>
                  <c:f>[1]Fig6!$O$42</c:f>
                  <c:strCache>
                    <c:ptCount val="1"/>
                    <c:pt idx="0">
                      <c:v>CAN</c:v>
                    </c:pt>
                  </c:strCache>
                </c:strRef>
              </c:tx>
              <c:dLblPos val="t"/>
            </c:dLbl>
            <c:dLbl>
              <c:idx val="4"/>
              <c:tx>
                <c:strRef>
                  <c:f>[1]Fig6!$O$43</c:f>
                  <c:strCache>
                    <c:ptCount val="1"/>
                    <c:pt idx="0">
                      <c:v>CHE</c:v>
                    </c:pt>
                  </c:strCache>
                </c:strRef>
              </c:tx>
              <c:dLblPos val="t"/>
            </c:dLbl>
            <c:dLbl>
              <c:idx val="5"/>
              <c:tx>
                <c:strRef>
                  <c:f>[1]Fig6!$O$44</c:f>
                  <c:strCache>
                    <c:ptCount val="1"/>
                    <c:pt idx="0">
                      <c:v>CZE</c:v>
                    </c:pt>
                  </c:strCache>
                </c:strRef>
              </c:tx>
              <c:dLblPos val="t"/>
            </c:dLbl>
            <c:dLbl>
              <c:idx val="6"/>
              <c:tx>
                <c:strRef>
                  <c:f>[1]Fig6!$O$45</c:f>
                  <c:strCache>
                    <c:ptCount val="1"/>
                    <c:pt idx="0">
                      <c:v>DEU</c:v>
                    </c:pt>
                  </c:strCache>
                </c:strRef>
              </c:tx>
              <c:dLblPos val="t"/>
            </c:dLbl>
            <c:dLbl>
              <c:idx val="7"/>
              <c:tx>
                <c:strRef>
                  <c:f>[1]Fig6!$O$46</c:f>
                  <c:strCache>
                    <c:ptCount val="1"/>
                    <c:pt idx="0">
                      <c:v>DNK</c:v>
                    </c:pt>
                  </c:strCache>
                </c:strRef>
              </c:tx>
              <c:dLblPos val="t"/>
            </c:dLbl>
            <c:dLbl>
              <c:idx val="8"/>
              <c:tx>
                <c:strRef>
                  <c:f>[1]Fig6!$O$47</c:f>
                  <c:strCache>
                    <c:ptCount val="1"/>
                    <c:pt idx="0">
                      <c:v>ESP</c:v>
                    </c:pt>
                  </c:strCache>
                </c:strRef>
              </c:tx>
              <c:dLblPos val="t"/>
            </c:dLbl>
            <c:dLbl>
              <c:idx val="9"/>
              <c:tx>
                <c:strRef>
                  <c:f>[1]Fig6!$O$48</c:f>
                  <c:strCache>
                    <c:ptCount val="1"/>
                    <c:pt idx="0">
                      <c:v>FIN</c:v>
                    </c:pt>
                  </c:strCache>
                </c:strRef>
              </c:tx>
              <c:dLblPos val="t"/>
            </c:dLbl>
            <c:dLbl>
              <c:idx val="10"/>
              <c:tx>
                <c:strRef>
                  <c:f>[1]Fig6!$O$49</c:f>
                  <c:strCache>
                    <c:ptCount val="1"/>
                    <c:pt idx="0">
                      <c:v>FRA</c:v>
                    </c:pt>
                  </c:strCache>
                </c:strRef>
              </c:tx>
              <c:dLblPos val="t"/>
            </c:dLbl>
            <c:dLbl>
              <c:idx val="11"/>
              <c:tx>
                <c:strRef>
                  <c:f>[1]Fig6!$O$50</c:f>
                  <c:strCache>
                    <c:ptCount val="1"/>
                    <c:pt idx="0">
                      <c:v>GBR</c:v>
                    </c:pt>
                  </c:strCache>
                </c:strRef>
              </c:tx>
              <c:dLblPos val="t"/>
            </c:dLbl>
            <c:dLbl>
              <c:idx val="12"/>
              <c:tx>
                <c:strRef>
                  <c:f>[1]Fig6!$O$51</c:f>
                  <c:strCache>
                    <c:ptCount val="1"/>
                    <c:pt idx="0">
                      <c:v>GRC</c:v>
                    </c:pt>
                  </c:strCache>
                </c:strRef>
              </c:tx>
              <c:dLblPos val="t"/>
            </c:dLbl>
            <c:dLbl>
              <c:idx val="13"/>
              <c:tx>
                <c:strRef>
                  <c:f>[1]Fig6!$O$52</c:f>
                  <c:strCache>
                    <c:ptCount val="1"/>
                    <c:pt idx="0">
                      <c:v>HUN</c:v>
                    </c:pt>
                  </c:strCache>
                </c:strRef>
              </c:tx>
              <c:dLblPos val="t"/>
            </c:dLbl>
            <c:dLbl>
              <c:idx val="14"/>
              <c:tx>
                <c:strRef>
                  <c:f>[1]Fig6!$O$53</c:f>
                  <c:strCache>
                    <c:ptCount val="1"/>
                    <c:pt idx="0">
                      <c:v>IRL</c:v>
                    </c:pt>
                  </c:strCache>
                </c:strRef>
              </c:tx>
              <c:dLblPos val="t"/>
            </c:dLbl>
            <c:dLbl>
              <c:idx val="15"/>
              <c:tx>
                <c:strRef>
                  <c:f>[1]Fig6!$O$54</c:f>
                  <c:strCache>
                    <c:ptCount val="1"/>
                    <c:pt idx="0">
                      <c:v>ISL</c:v>
                    </c:pt>
                  </c:strCache>
                </c:strRef>
              </c:tx>
              <c:dLblPos val="t"/>
            </c:dLbl>
            <c:dLbl>
              <c:idx val="16"/>
              <c:tx>
                <c:strRef>
                  <c:f>[1]Fig6!$O$55</c:f>
                  <c:strCache>
                    <c:ptCount val="1"/>
                    <c:pt idx="0">
                      <c:v>ITA</c:v>
                    </c:pt>
                  </c:strCache>
                </c:strRef>
              </c:tx>
              <c:dLblPos val="t"/>
            </c:dLbl>
            <c:dLbl>
              <c:idx val="17"/>
              <c:tx>
                <c:strRef>
                  <c:f>[1]Fig6!$O$56</c:f>
                  <c:strCache>
                    <c:ptCount val="1"/>
                    <c:pt idx="0">
                      <c:v>JPN</c:v>
                    </c:pt>
                  </c:strCache>
                </c:strRef>
              </c:tx>
              <c:dLblPos val="t"/>
            </c:dLbl>
            <c:dLbl>
              <c:idx val="18"/>
              <c:tx>
                <c:strRef>
                  <c:f>[1]Fig6!$O$57</c:f>
                  <c:strCache>
                    <c:ptCount val="1"/>
                    <c:pt idx="0">
                      <c:v>KOR</c:v>
                    </c:pt>
                  </c:strCache>
                </c:strRef>
              </c:tx>
              <c:dLblPos val="t"/>
            </c:dLbl>
            <c:dLbl>
              <c:idx val="19"/>
              <c:tx>
                <c:strRef>
                  <c:f>[1]Fig6!$O$58</c:f>
                  <c:strCache>
                    <c:ptCount val="1"/>
                    <c:pt idx="0">
                      <c:v>LUX</c:v>
                    </c:pt>
                  </c:strCache>
                </c:strRef>
              </c:tx>
              <c:dLblPos val="t"/>
            </c:dLbl>
            <c:dLbl>
              <c:idx val="20"/>
              <c:layout>
                <c:manualLayout>
                  <c:x val="-3.2164027249402807E-3"/>
                  <c:y val="1.8367346938775512E-2"/>
                </c:manualLayout>
              </c:layout>
              <c:tx>
                <c:strRef>
                  <c:f>[1]Fig6!$O$59</c:f>
                  <c:strCache>
                    <c:ptCount val="1"/>
                    <c:pt idx="0">
                      <c:v>NLD</c:v>
                    </c:pt>
                  </c:strCache>
                </c:strRef>
              </c:tx>
              <c:dLblPos val="r"/>
            </c:dLbl>
            <c:dLbl>
              <c:idx val="21"/>
              <c:layout>
                <c:manualLayout>
                  <c:x val="-5.9817452593706903E-2"/>
                  <c:y val="-8.8435374149660496E-3"/>
                </c:manualLayout>
              </c:layout>
              <c:tx>
                <c:strRef>
                  <c:f>[1]Fig6!$O$60</c:f>
                  <c:strCache>
                    <c:ptCount val="1"/>
                    <c:pt idx="0">
                      <c:v>NOR</c:v>
                    </c:pt>
                  </c:strCache>
                </c:strRef>
              </c:tx>
              <c:dLblPos val="r"/>
            </c:dLbl>
            <c:dLbl>
              <c:idx val="22"/>
              <c:tx>
                <c:strRef>
                  <c:f>[1]Fig6!$O$61</c:f>
                  <c:strCache>
                    <c:ptCount val="1"/>
                    <c:pt idx="0">
                      <c:v>NZL</c:v>
                    </c:pt>
                  </c:strCache>
                </c:strRef>
              </c:tx>
              <c:dLblPos val="t"/>
            </c:dLbl>
            <c:dLbl>
              <c:idx val="23"/>
              <c:tx>
                <c:strRef>
                  <c:f>[1]Fig6!$O$62</c:f>
                  <c:strCache>
                    <c:ptCount val="1"/>
                    <c:pt idx="0">
                      <c:v>POL</c:v>
                    </c:pt>
                  </c:strCache>
                </c:strRef>
              </c:tx>
              <c:dLblPos val="t"/>
            </c:dLbl>
            <c:dLbl>
              <c:idx val="24"/>
              <c:layout>
                <c:manualLayout>
                  <c:x val="-2.5908313427113892E-2"/>
                  <c:y val="4.2176870748299317E-2"/>
                </c:manualLayout>
              </c:layout>
              <c:tx>
                <c:strRef>
                  <c:f>[1]Fig6!$O$63</c:f>
                  <c:strCache>
                    <c:ptCount val="1"/>
                    <c:pt idx="0">
                      <c:v>PRT</c:v>
                    </c:pt>
                  </c:strCache>
                </c:strRef>
              </c:tx>
              <c:dLblPos val="r"/>
            </c:dLbl>
            <c:dLbl>
              <c:idx val="25"/>
              <c:tx>
                <c:strRef>
                  <c:f>[1]Fig6!$O$64</c:f>
                  <c:strCache>
                    <c:ptCount val="1"/>
                    <c:pt idx="0">
                      <c:v>SWE</c:v>
                    </c:pt>
                  </c:strCache>
                </c:strRef>
              </c:tx>
              <c:dLblPos val="t"/>
            </c:dLbl>
            <c:dLbl>
              <c:idx val="26"/>
              <c:layout>
                <c:manualLayout>
                  <c:x val="-1.0299625468164793E-2"/>
                  <c:y val="-1.9047619047619108E-2"/>
                </c:manualLayout>
              </c:layout>
              <c:tx>
                <c:strRef>
                  <c:f>[1]Fig6!$O$65</c:f>
                  <c:strCache>
                    <c:ptCount val="1"/>
                    <c:pt idx="0">
                      <c:v>USA</c:v>
                    </c:pt>
                  </c:strCache>
                </c:strRef>
              </c:tx>
              <c:dLblPos val="r"/>
            </c:dLbl>
            <c:txPr>
              <a:bodyPr/>
              <a:lstStyle/>
              <a:p>
                <a:pPr>
                  <a:defRPr sz="800" b="0" i="0" u="none" strike="noStrike" baseline="0">
                    <a:solidFill>
                      <a:srgbClr val="000000"/>
                    </a:solidFill>
                    <a:latin typeface="Times New Roman"/>
                    <a:ea typeface="Times New Roman"/>
                    <a:cs typeface="Times New Roman"/>
                  </a:defRPr>
                </a:pPr>
                <a:endParaRPr lang="en-US"/>
              </a:p>
            </c:txPr>
            <c:showVal val="1"/>
          </c:dLbls>
          <c:trendline>
            <c:trendlineType val="linear"/>
          </c:trendline>
          <c:xVal>
            <c:numRef>
              <c:f>[1]Fig6!$Q$39:$Q$65</c:f>
              <c:numCache>
                <c:formatCode>0.00</c:formatCode>
                <c:ptCount val="27"/>
                <c:pt idx="0">
                  <c:v>3.42</c:v>
                </c:pt>
                <c:pt idx="1">
                  <c:v>0.67000000000000126</c:v>
                </c:pt>
                <c:pt idx="2">
                  <c:v>0.75000000000000111</c:v>
                </c:pt>
                <c:pt idx="3">
                  <c:v>0.81</c:v>
                </c:pt>
                <c:pt idx="4">
                  <c:v>0</c:v>
                </c:pt>
                <c:pt idx="5">
                  <c:v>2.0699999999999998</c:v>
                </c:pt>
                <c:pt idx="6">
                  <c:v>1.45</c:v>
                </c:pt>
                <c:pt idx="7">
                  <c:v>-1.6600000000000001</c:v>
                </c:pt>
                <c:pt idx="8">
                  <c:v>5.59</c:v>
                </c:pt>
                <c:pt idx="9">
                  <c:v>0.8</c:v>
                </c:pt>
                <c:pt idx="10">
                  <c:v>3.04</c:v>
                </c:pt>
                <c:pt idx="11">
                  <c:v>1.71</c:v>
                </c:pt>
                <c:pt idx="12">
                  <c:v>9.48</c:v>
                </c:pt>
                <c:pt idx="13">
                  <c:v>3.27</c:v>
                </c:pt>
                <c:pt idx="14">
                  <c:v>3.3499999999999988</c:v>
                </c:pt>
                <c:pt idx="15">
                  <c:v>2.77</c:v>
                </c:pt>
                <c:pt idx="16">
                  <c:v>3.9899999999999998</c:v>
                </c:pt>
                <c:pt idx="17">
                  <c:v>-0.23</c:v>
                </c:pt>
                <c:pt idx="18">
                  <c:v>1.22</c:v>
                </c:pt>
                <c:pt idx="19">
                  <c:v>-0.48000000000000032</c:v>
                </c:pt>
                <c:pt idx="20">
                  <c:v>1.1200000000000001</c:v>
                </c:pt>
                <c:pt idx="21">
                  <c:v>-0.2</c:v>
                </c:pt>
                <c:pt idx="22">
                  <c:v>-0.76000000000000112</c:v>
                </c:pt>
                <c:pt idx="23">
                  <c:v>5.3</c:v>
                </c:pt>
                <c:pt idx="24">
                  <c:v>8.83</c:v>
                </c:pt>
                <c:pt idx="25">
                  <c:v>-0.35000000000000031</c:v>
                </c:pt>
                <c:pt idx="26">
                  <c:v>1.24</c:v>
                </c:pt>
              </c:numCache>
            </c:numRef>
          </c:xVal>
          <c:yVal>
            <c:numRef>
              <c:f>[1]Fig6!$P$39:$P$65</c:f>
              <c:numCache>
                <c:formatCode>0.00</c:formatCode>
                <c:ptCount val="27"/>
                <c:pt idx="0">
                  <c:v>0.42857142857142855</c:v>
                </c:pt>
                <c:pt idx="1">
                  <c:v>0.60000000000000064</c:v>
                </c:pt>
                <c:pt idx="2">
                  <c:v>0.1</c:v>
                </c:pt>
                <c:pt idx="3">
                  <c:v>0.25</c:v>
                </c:pt>
                <c:pt idx="4">
                  <c:v>0.2</c:v>
                </c:pt>
                <c:pt idx="5">
                  <c:v>0.4</c:v>
                </c:pt>
                <c:pt idx="6">
                  <c:v>0</c:v>
                </c:pt>
                <c:pt idx="7">
                  <c:v>0.4</c:v>
                </c:pt>
                <c:pt idx="8">
                  <c:v>0.70000000000000062</c:v>
                </c:pt>
                <c:pt idx="9">
                  <c:v>0.44444444444444442</c:v>
                </c:pt>
                <c:pt idx="10">
                  <c:v>0.30000000000000032</c:v>
                </c:pt>
                <c:pt idx="11">
                  <c:v>0.5</c:v>
                </c:pt>
                <c:pt idx="12">
                  <c:v>0.9</c:v>
                </c:pt>
                <c:pt idx="13">
                  <c:v>0.5</c:v>
                </c:pt>
                <c:pt idx="14">
                  <c:v>0.66666666666666663</c:v>
                </c:pt>
                <c:pt idx="15">
                  <c:v>0</c:v>
                </c:pt>
                <c:pt idx="16">
                  <c:v>0.4</c:v>
                </c:pt>
                <c:pt idx="17">
                  <c:v>0.30000000000000032</c:v>
                </c:pt>
                <c:pt idx="18">
                  <c:v>0.4</c:v>
                </c:pt>
                <c:pt idx="19">
                  <c:v>0</c:v>
                </c:pt>
                <c:pt idx="20">
                  <c:v>0.27272727272727282</c:v>
                </c:pt>
                <c:pt idx="21">
                  <c:v>0.2</c:v>
                </c:pt>
                <c:pt idx="22">
                  <c:v>0.60000000000000064</c:v>
                </c:pt>
                <c:pt idx="23">
                  <c:v>0.60000000000000064</c:v>
                </c:pt>
                <c:pt idx="24">
                  <c:v>0.63636363636363746</c:v>
                </c:pt>
                <c:pt idx="25">
                  <c:v>0.5</c:v>
                </c:pt>
                <c:pt idx="26">
                  <c:v>0.30000000000000032</c:v>
                </c:pt>
              </c:numCache>
            </c:numRef>
          </c:yVal>
        </c:ser>
        <c:axId val="74756480"/>
        <c:axId val="74758016"/>
      </c:scatterChart>
      <c:valAx>
        <c:axId val="74756480"/>
        <c:scaling>
          <c:orientation val="minMax"/>
          <c:max val="12"/>
          <c:min val="-4"/>
        </c:scaling>
        <c:axPos val="b"/>
        <c:majorGridlines>
          <c:spPr>
            <a:ln>
              <a:solidFill>
                <a:schemeClr val="bg1"/>
              </a:solidFill>
            </a:ln>
          </c:spPr>
        </c:majorGridlines>
        <c:numFmt formatCode="0" sourceLinked="0"/>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74758016"/>
        <c:crossesAt val="0"/>
        <c:crossBetween val="midCat"/>
        <c:majorUnit val="2"/>
      </c:valAx>
      <c:valAx>
        <c:axId val="74758016"/>
        <c:scaling>
          <c:orientation val="minMax"/>
          <c:max val="1"/>
          <c:min val="0"/>
        </c:scaling>
        <c:axPos val="l"/>
        <c:majorGridlines>
          <c:spPr>
            <a:ln>
              <a:solidFill>
                <a:schemeClr val="bg1"/>
              </a:solidFill>
            </a:ln>
          </c:spPr>
        </c:majorGridlines>
        <c:numFmt formatCode="0.0" sourceLinked="0"/>
        <c:majorTickMark val="none"/>
        <c:tickLblPos val="low"/>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74756480"/>
        <c:crossesAt val="10000"/>
        <c:crossBetween val="midCat"/>
        <c:majorUnit val="0.1"/>
      </c:valAx>
      <c:spPr>
        <a:solidFill>
          <a:srgbClr val="DBE5F1"/>
        </a:solidFill>
        <a:ln w="12700">
          <a:solidFill>
            <a:srgbClr val="808080"/>
          </a:solidFill>
          <a:prstDash val="solid"/>
        </a:ln>
      </c:spPr>
    </c:plotArea>
    <c:plotVisOnly val="1"/>
    <c:dispBlanksAs val="gap"/>
  </c:chart>
  <c:spPr>
    <a:solidFill>
      <a:srgbClr val="FFFFFF"/>
    </a:solidFill>
    <a:ln w="9525">
      <a:noFill/>
    </a:ln>
  </c:spPr>
  <c:txPr>
    <a:bodyPr/>
    <a:lstStyle/>
    <a:p>
      <a:pPr>
        <a:defRPr sz="800" b="0" i="0" u="none" strike="noStrike" baseline="0">
          <a:solidFill>
            <a:srgbClr val="000000"/>
          </a:solidFill>
          <a:latin typeface="Times New Roman"/>
          <a:ea typeface="Times New Roman"/>
          <a:cs typeface="Times New Roman"/>
        </a:defRPr>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0.72364</cdr:x>
      <cdr:y>0.03256</cdr:y>
    </cdr:from>
    <cdr:to>
      <cdr:x>0.95118</cdr:x>
      <cdr:y>0.92363</cdr:y>
    </cdr:to>
    <cdr:sp macro="" textlink="">
      <cdr:nvSpPr>
        <cdr:cNvPr id="2" name="Rectangle 1"/>
        <cdr:cNvSpPr/>
      </cdr:nvSpPr>
      <cdr:spPr>
        <a:xfrm xmlns:a="http://schemas.openxmlformats.org/drawingml/2006/main">
          <a:off x="5210859" y="152276"/>
          <a:ext cx="1638493" cy="4167312"/>
        </a:xfrm>
        <a:prstGeom xmlns:a="http://schemas.openxmlformats.org/drawingml/2006/main" prst="rect">
          <a:avLst/>
        </a:prstGeom>
        <a:solidFill xmlns:a="http://schemas.openxmlformats.org/drawingml/2006/main">
          <a:schemeClr val="accent1">
            <a:alpha val="11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0.75009</cdr:x>
      <cdr:y>0.05088</cdr:y>
    </cdr:from>
    <cdr:to>
      <cdr:x>0.94456</cdr:x>
      <cdr:y>0.91519</cdr:y>
    </cdr:to>
    <cdr:sp macro="" textlink="">
      <cdr:nvSpPr>
        <cdr:cNvPr id="2" name="Rectangle 1"/>
        <cdr:cNvSpPr/>
      </cdr:nvSpPr>
      <cdr:spPr>
        <a:xfrm xmlns:a="http://schemas.openxmlformats.org/drawingml/2006/main">
          <a:off x="5400648" y="238118"/>
          <a:ext cx="1400184" cy="4044982"/>
        </a:xfrm>
        <a:prstGeom xmlns:a="http://schemas.openxmlformats.org/drawingml/2006/main" prst="rect">
          <a:avLst/>
        </a:prstGeom>
        <a:solidFill xmlns:a="http://schemas.openxmlformats.org/drawingml/2006/main">
          <a:srgbClr val="4F81BD">
            <a:alpha val="9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0.72357</cdr:x>
      <cdr:y>0.01832</cdr:y>
    </cdr:from>
    <cdr:to>
      <cdr:x>0.94324</cdr:x>
      <cdr:y>0.93622</cdr:y>
    </cdr:to>
    <cdr:sp macro="" textlink="">
      <cdr:nvSpPr>
        <cdr:cNvPr id="2" name="Rectangle 1"/>
        <cdr:cNvSpPr/>
      </cdr:nvSpPr>
      <cdr:spPr>
        <a:xfrm xmlns:a="http://schemas.openxmlformats.org/drawingml/2006/main">
          <a:off x="5209725" y="85738"/>
          <a:ext cx="1581603" cy="4295772"/>
        </a:xfrm>
        <a:prstGeom xmlns:a="http://schemas.openxmlformats.org/drawingml/2006/main" prst="rect">
          <a:avLst/>
        </a:prstGeom>
        <a:solidFill xmlns:a="http://schemas.openxmlformats.org/drawingml/2006/main">
          <a:schemeClr val="accent1">
            <a:alpha val="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0.5465</cdr:x>
      <cdr:y>0.07168</cdr:y>
    </cdr:from>
    <cdr:to>
      <cdr:x>0.95853</cdr:x>
      <cdr:y>0.20264</cdr:y>
    </cdr:to>
    <cdr:sp macro="" textlink="">
      <cdr:nvSpPr>
        <cdr:cNvPr id="2" name="TextBox 1"/>
        <cdr:cNvSpPr txBox="1"/>
      </cdr:nvSpPr>
      <cdr:spPr>
        <a:xfrm xmlns:a="http://schemas.openxmlformats.org/drawingml/2006/main">
          <a:off x="3607351" y="309968"/>
          <a:ext cx="2719738" cy="566331"/>
        </a:xfrm>
        <a:prstGeom xmlns:a="http://schemas.openxmlformats.org/drawingml/2006/main" prst="rect">
          <a:avLst/>
        </a:prstGeom>
        <a:solidFill xmlns:a="http://schemas.openxmlformats.org/drawingml/2006/main">
          <a:srgbClr val="DBE5F1"/>
        </a:solidFill>
        <a:ln xmlns:a="http://schemas.openxmlformats.org/drawingml/2006/main">
          <a:solidFill>
            <a:srgbClr val="6666FF"/>
          </a:solidFill>
        </a:ln>
      </cdr:spPr>
      <cdr:txBody>
        <a:bodyPr xmlns:a="http://schemas.openxmlformats.org/drawingml/2006/main" wrap="square" rtlCol="0" anchor="ctr"/>
        <a:lstStyle xmlns:a="http://schemas.openxmlformats.org/drawingml/2006/main"/>
        <a:p xmlns:a="http://schemas.openxmlformats.org/drawingml/2006/main">
          <a:pPr algn="l"/>
          <a:r>
            <a:rPr lang="en-US" sz="1200" b="1" i="1" dirty="0">
              <a:latin typeface="Times New Roman" pitchFamily="18" charset="0"/>
              <a:cs typeface="Times New Roman" pitchFamily="18" charset="0"/>
            </a:rPr>
            <a:t>Correlation coefficient: -0.50</a:t>
          </a:r>
        </a:p>
        <a:p xmlns:a="http://schemas.openxmlformats.org/drawingml/2006/main">
          <a:pPr algn="l"/>
          <a:r>
            <a:rPr lang="en-US" sz="1200" b="1" i="1" dirty="0">
              <a:latin typeface="Times New Roman" pitchFamily="18" charset="0"/>
              <a:cs typeface="Times New Roman" pitchFamily="18" charset="0"/>
            </a:rPr>
            <a:t>Statistically</a:t>
          </a:r>
          <a:r>
            <a:rPr lang="en-US" sz="1200" b="1" i="1" baseline="0" dirty="0">
              <a:latin typeface="Times New Roman" pitchFamily="18" charset="0"/>
              <a:cs typeface="Times New Roman" pitchFamily="18" charset="0"/>
            </a:rPr>
            <a:t> s</a:t>
          </a:r>
          <a:r>
            <a:rPr lang="en-US" sz="1200" b="1" i="1" dirty="0">
              <a:latin typeface="Times New Roman" pitchFamily="18" charset="0"/>
              <a:cs typeface="Times New Roman" pitchFamily="18" charset="0"/>
            </a:rPr>
            <a:t>ignificant at the 1% confidence</a:t>
          </a:r>
          <a:r>
            <a:rPr lang="en-US" sz="1200" b="1" i="1" baseline="0" dirty="0">
              <a:latin typeface="Times New Roman" pitchFamily="18" charset="0"/>
              <a:cs typeface="Times New Roman" pitchFamily="18" charset="0"/>
            </a:rPr>
            <a:t> l</a:t>
          </a:r>
          <a:r>
            <a:rPr lang="en-US" sz="1200" b="1" i="1" dirty="0">
              <a:latin typeface="Times New Roman" pitchFamily="18" charset="0"/>
              <a:cs typeface="Times New Roman" pitchFamily="18" charset="0"/>
            </a:rPr>
            <a:t>evel</a:t>
          </a:r>
        </a:p>
      </cdr:txBody>
    </cdr:sp>
  </cdr:relSizeAnchor>
  <cdr:relSizeAnchor xmlns:cdr="http://schemas.openxmlformats.org/drawingml/2006/chartDrawing">
    <cdr:from>
      <cdr:x>0</cdr:x>
      <cdr:y>0</cdr:y>
    </cdr:from>
    <cdr:to>
      <cdr:x>0.37805</cdr:x>
      <cdr:y>0.05728</cdr:y>
    </cdr:to>
    <cdr:sp macro="" textlink="">
      <cdr:nvSpPr>
        <cdr:cNvPr id="3" name="TextBox 2"/>
        <cdr:cNvSpPr txBox="1"/>
      </cdr:nvSpPr>
      <cdr:spPr>
        <a:xfrm xmlns:a="http://schemas.openxmlformats.org/drawingml/2006/main">
          <a:off x="-216024" y="-72008"/>
          <a:ext cx="2722263" cy="259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Times New Roman" pitchFamily="18" charset="0"/>
              <a:cs typeface="Times New Roman" pitchFamily="18" charset="0"/>
            </a:rPr>
            <a:t>Responsiveness rate,  2007-2011</a:t>
          </a:r>
        </a:p>
      </cdr:txBody>
    </cdr:sp>
  </cdr:relSizeAnchor>
</c:userShapes>
</file>

<file path=ppt/drawings/drawing5.xml><?xml version="1.0" encoding="utf-8"?>
<c:userShapes xmlns:c="http://schemas.openxmlformats.org/drawingml/2006/chart">
  <cdr:relSizeAnchor xmlns:cdr="http://schemas.openxmlformats.org/drawingml/2006/chartDrawing">
    <cdr:from>
      <cdr:x>0.56601</cdr:x>
      <cdr:y>0.69492</cdr:y>
    </cdr:from>
    <cdr:to>
      <cdr:x>0.9691</cdr:x>
      <cdr:y>0.83673</cdr:y>
    </cdr:to>
    <cdr:sp macro="" textlink="">
      <cdr:nvSpPr>
        <cdr:cNvPr id="3" name="TextBox 1"/>
        <cdr:cNvSpPr txBox="1"/>
      </cdr:nvSpPr>
      <cdr:spPr>
        <a:xfrm xmlns:a="http://schemas.openxmlformats.org/drawingml/2006/main">
          <a:off x="4356126" y="3124200"/>
          <a:ext cx="3102261" cy="637571"/>
        </a:xfrm>
        <a:prstGeom xmlns:a="http://schemas.openxmlformats.org/drawingml/2006/main" prst="rect">
          <a:avLst/>
        </a:prstGeom>
        <a:solidFill xmlns:a="http://schemas.openxmlformats.org/drawingml/2006/main">
          <a:srgbClr val="DBE5F1"/>
        </a:solidFill>
        <a:ln xmlns:a="http://schemas.openxmlformats.org/drawingml/2006/main">
          <a:solidFill>
            <a:srgbClr val="6666FF"/>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1200" b="1" i="1" dirty="0">
              <a:latin typeface="Times New Roman" pitchFamily="18" charset="0"/>
              <a:cs typeface="Times New Roman" pitchFamily="18" charset="0"/>
            </a:rPr>
            <a:t>Correlation coefficient: 0.57</a:t>
          </a: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1200" b="1" i="1" dirty="0">
              <a:latin typeface="Times New Roman" pitchFamily="18" charset="0"/>
              <a:ea typeface="+mn-ea"/>
              <a:cs typeface="Times New Roman" pitchFamily="18" charset="0"/>
            </a:rPr>
            <a:t>Statistically significant at the 1% confidence level</a:t>
          </a:r>
        </a:p>
      </cdr:txBody>
    </cdr:sp>
  </cdr:relSizeAnchor>
  <cdr:relSizeAnchor xmlns:cdr="http://schemas.openxmlformats.org/drawingml/2006/chartDrawing">
    <cdr:from>
      <cdr:x>0</cdr:x>
      <cdr:y>0</cdr:y>
    </cdr:from>
    <cdr:to>
      <cdr:x>0.31683</cdr:x>
      <cdr:y>0.07398</cdr:y>
    </cdr:to>
    <cdr:sp macro="" textlink="">
      <cdr:nvSpPr>
        <cdr:cNvPr id="4" name="TextBox 1"/>
        <cdr:cNvSpPr txBox="1"/>
      </cdr:nvSpPr>
      <cdr:spPr>
        <a:xfrm xmlns:a="http://schemas.openxmlformats.org/drawingml/2006/main">
          <a:off x="0" y="0"/>
          <a:ext cx="2438400" cy="332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latin typeface="Times New Roman" pitchFamily="18" charset="0"/>
              <a:cs typeface="Times New Roman" pitchFamily="18" charset="0"/>
            </a:rPr>
            <a:t>Responsiveness rate, 2010-2011</a:t>
          </a:r>
        </a:p>
      </cdr:txBody>
    </cdr:sp>
  </cdr:relSizeAnchor>
  <cdr:relSizeAnchor xmlns:cdr="http://schemas.openxmlformats.org/drawingml/2006/chartDrawing">
    <cdr:from>
      <cdr:x>0.34653</cdr:x>
      <cdr:y>0.9322</cdr:y>
    </cdr:from>
    <cdr:to>
      <cdr:x>0.99962</cdr:x>
      <cdr:y>0.99852</cdr:y>
    </cdr:to>
    <cdr:sp macro="" textlink="">
      <cdr:nvSpPr>
        <cdr:cNvPr id="5" name="TextBox 1"/>
        <cdr:cNvSpPr txBox="1"/>
      </cdr:nvSpPr>
      <cdr:spPr>
        <a:xfrm xmlns:a="http://schemas.openxmlformats.org/drawingml/2006/main">
          <a:off x="2667000" y="4191000"/>
          <a:ext cx="5026311" cy="298161"/>
        </a:xfrm>
        <a:prstGeom xmlns:a="http://schemas.openxmlformats.org/drawingml/2006/main" prst="rect">
          <a:avLst/>
        </a:prstGeom>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200" b="1" i="0" dirty="0">
              <a:latin typeface="Times New Roman" pitchFamily="18" charset="0"/>
              <a:cs typeface="Times New Roman" pitchFamily="18" charset="0"/>
            </a:rPr>
            <a:t>Variation in the </a:t>
          </a:r>
          <a:r>
            <a:rPr lang="en-US" sz="1200" b="1" i="0" baseline="0" dirty="0">
              <a:latin typeface="Times New Roman" pitchFamily="18" charset="0"/>
              <a:cs typeface="Times New Roman" pitchFamily="18" charset="0"/>
            </a:rPr>
            <a:t>underlying primary balance as a percentage of potential GDP from 2010 to 2012</a:t>
          </a:r>
          <a:endParaRPr lang="en-US" sz="1200" b="1" i="0" dirty="0">
            <a:latin typeface="Times New Roman" pitchFamily="18" charset="0"/>
            <a:cs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0.32865</cdr:x>
      <cdr:y>0.8684</cdr:y>
    </cdr:from>
    <cdr:to>
      <cdr:x>0.7351</cdr:x>
      <cdr:y>0.89445</cdr:y>
    </cdr:to>
    <cdr:sp macro="" textlink="">
      <cdr:nvSpPr>
        <cdr:cNvPr id="3" name="TextBox 2"/>
        <cdr:cNvSpPr txBox="1"/>
      </cdr:nvSpPr>
      <cdr:spPr>
        <a:xfrm xmlns:a="http://schemas.openxmlformats.org/drawingml/2006/main">
          <a:off x="2217320" y="4846220"/>
          <a:ext cx="2742197" cy="145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0.04779</cdr:x>
      <cdr:y>0.89432</cdr:y>
    </cdr:from>
    <cdr:to>
      <cdr:x>0.98207</cdr:x>
      <cdr:y>1</cdr:y>
    </cdr:to>
    <cdr:sp macro="" textlink="">
      <cdr:nvSpPr>
        <cdr:cNvPr id="2" name="TextBox 1"/>
        <cdr:cNvSpPr txBox="1"/>
      </cdr:nvSpPr>
      <cdr:spPr>
        <a:xfrm xmlns:a="http://schemas.openxmlformats.org/drawingml/2006/main">
          <a:off x="322425" y="4990884"/>
          <a:ext cx="6303315" cy="589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0.04779</cdr:x>
      <cdr:y>0.89432</cdr:y>
    </cdr:from>
    <cdr:to>
      <cdr:x>0.98207</cdr:x>
      <cdr:y>1</cdr:y>
    </cdr:to>
    <cdr:sp macro="" textlink="">
      <cdr:nvSpPr>
        <cdr:cNvPr id="4" name="TextBox 1"/>
        <cdr:cNvSpPr txBox="1"/>
      </cdr:nvSpPr>
      <cdr:spPr>
        <a:xfrm xmlns:a="http://schemas.openxmlformats.org/drawingml/2006/main">
          <a:off x="322425" y="4990884"/>
          <a:ext cx="6303315" cy="589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0.19292</cdr:x>
      <cdr:y>0.49369</cdr:y>
    </cdr:from>
    <cdr:to>
      <cdr:x>0.25723</cdr:x>
      <cdr:y>0.562</cdr:y>
    </cdr:to>
    <cdr:sp macro="" textlink="">
      <cdr:nvSpPr>
        <cdr:cNvPr id="5" name="TextBox 4"/>
        <cdr:cNvSpPr txBox="1"/>
      </cdr:nvSpPr>
      <cdr:spPr>
        <a:xfrm xmlns:a="http://schemas.openxmlformats.org/drawingml/2006/main">
          <a:off x="1142986" y="1594113"/>
          <a:ext cx="381008" cy="2205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latin typeface="Times New Roman" pitchFamily="18" charset="0"/>
              <a:cs typeface="Times New Roman" pitchFamily="18"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0C7012-A057-43E0-993D-DF01368A21F6}" type="datetimeFigureOut">
              <a:rPr lang="en-GB"/>
              <a:pPr>
                <a:defRPr/>
              </a:pPr>
              <a:t>18/06/2012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ABE685-D002-4031-B5F2-2F70EB56188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a:spcBef>
                <a:spcPct val="0"/>
              </a:spcBef>
            </a:pPr>
            <a:endParaRPr lang="en-GB" sz="180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2F6E911-532D-48F5-97BD-5A26FA9B7A3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lvl="2">
              <a:buFontTx/>
              <a:buNone/>
            </a:pPr>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FC88B38-FEC2-4D22-8C08-97D3DDE20658}" type="slidenum">
              <a:rPr lang="en-GB" sz="1200">
                <a:latin typeface="+mn-lt"/>
                <a:cs typeface="+mn-cs"/>
              </a:rPr>
              <a:pPr algn="r" fontAlgn="auto">
                <a:spcBef>
                  <a:spcPts val="0"/>
                </a:spcBef>
                <a:spcAft>
                  <a:spcPts val="0"/>
                </a:spcAft>
                <a:defRPr/>
              </a:pPr>
              <a:t>11</a:t>
            </a:fld>
            <a:endParaRPr lang="en-GB" sz="1200">
              <a:latin typeface="+mn-lt"/>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12EEC2B-3039-4A33-B4CE-D2896660CCCB}" type="slidenum">
              <a:rPr lang="en-GB" sz="1200">
                <a:latin typeface="+mn-lt"/>
                <a:cs typeface="+mn-cs"/>
              </a:rPr>
              <a:pPr algn="r" fontAlgn="auto">
                <a:spcBef>
                  <a:spcPts val="0"/>
                </a:spcBef>
                <a:spcAft>
                  <a:spcPts val="0"/>
                </a:spcAft>
                <a:defRPr/>
              </a:pPr>
              <a:t>12</a:t>
            </a:fld>
            <a:endParaRPr lang="en-GB"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4A9EDAA-EAF5-4C30-873A-30F9C556E4EA}" type="slidenum">
              <a:rPr lang="en-GB" sz="1200">
                <a:latin typeface="+mn-lt"/>
                <a:cs typeface="+mn-cs"/>
              </a:rPr>
              <a:pPr algn="r" fontAlgn="auto">
                <a:spcBef>
                  <a:spcPts val="0"/>
                </a:spcBef>
                <a:spcAft>
                  <a:spcPts val="0"/>
                </a:spcAft>
                <a:defRPr/>
              </a:pPr>
              <a:t>13</a:t>
            </a:fld>
            <a:endParaRPr lang="en-GB"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CF1CE90-3BFC-4982-A4DC-DFADFF78A314}" type="slidenum">
              <a:rPr lang="en-GB" sz="1200">
                <a:latin typeface="+mn-lt"/>
                <a:cs typeface="+mn-cs"/>
              </a:rPr>
              <a:pPr algn="r" fontAlgn="auto">
                <a:spcBef>
                  <a:spcPts val="0"/>
                </a:spcBef>
                <a:spcAft>
                  <a:spcPts val="0"/>
                </a:spcAft>
                <a:defRPr/>
              </a:pPr>
              <a:t>15</a:t>
            </a:fld>
            <a:endParaRPr lang="en-GB"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a:buFontTx/>
              <a:buNone/>
            </a:pPr>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A504F4D-5E87-43F2-93E7-F71512D62CD6}" type="slidenum">
              <a:rPr lang="en-GB" sz="1200">
                <a:latin typeface="+mn-lt"/>
                <a:cs typeface="+mn-cs"/>
              </a:rPr>
              <a:pPr algn="r" fontAlgn="auto">
                <a:spcBef>
                  <a:spcPts val="0"/>
                </a:spcBef>
                <a:spcAft>
                  <a:spcPts val="0"/>
                </a:spcAft>
                <a:defRPr/>
              </a:pPr>
              <a:t>16</a:t>
            </a:fld>
            <a:endParaRPr lang="en-GB"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buFontTx/>
              <a:buNone/>
            </a:pPr>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D2275AE-B553-4E53-82D9-3BF95BBE0AC5}" type="slidenum">
              <a:rPr lang="en-GB" sz="1200">
                <a:latin typeface="+mn-lt"/>
                <a:cs typeface="+mn-cs"/>
              </a:rPr>
              <a:pPr algn="r" fontAlgn="auto">
                <a:spcBef>
                  <a:spcPts val="0"/>
                </a:spcBef>
                <a:spcAft>
                  <a:spcPts val="0"/>
                </a:spcAft>
                <a:defRPr/>
              </a:pPr>
              <a:t>17</a:t>
            </a:fld>
            <a:endParaRPr lang="en-GB" sz="1200">
              <a:latin typeface="+mn-lt"/>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C3EF7A6-0F8A-4512-883A-E7CF712A2292}" type="slidenum">
              <a:rPr lang="en-GB" sz="1200">
                <a:latin typeface="+mn-lt"/>
                <a:cs typeface="+mn-cs"/>
              </a:rPr>
              <a:pPr algn="r" fontAlgn="auto">
                <a:spcBef>
                  <a:spcPts val="0"/>
                </a:spcBef>
                <a:spcAft>
                  <a:spcPts val="0"/>
                </a:spcAft>
                <a:defRPr/>
              </a:pPr>
              <a:t>18</a:t>
            </a:fld>
            <a:endParaRPr lang="en-GB" sz="120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a:lstStyle/>
          <a:p>
            <a:pPr>
              <a:buFontTx/>
              <a:buNone/>
            </a:pPr>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F175D6B-F108-4907-8CC3-8A943D17EAB5}" type="slidenum">
              <a:rPr lang="en-GB" sz="1200">
                <a:latin typeface="+mn-lt"/>
                <a:cs typeface="+mn-cs"/>
              </a:rPr>
              <a:pPr algn="r" fontAlgn="auto">
                <a:spcBef>
                  <a:spcPts val="0"/>
                </a:spcBef>
                <a:spcAft>
                  <a:spcPts val="0"/>
                </a:spcAft>
                <a:defRPr/>
              </a:pPr>
              <a:t>20</a:t>
            </a:fld>
            <a:endParaRPr lang="en-GB"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a:buFontTx/>
              <a:buNone/>
            </a:pPr>
            <a:endParaRPr lang="en-GB" dirty="0" smtClean="0">
              <a:solidFill>
                <a:schemeClr val="tx1"/>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8FDEB55-DAB2-455C-8E0A-DE3CFBE559AA}" type="slidenum">
              <a:rPr lang="en-GB" sz="1200">
                <a:latin typeface="+mn-lt"/>
                <a:cs typeface="+mn-cs"/>
              </a:rPr>
              <a:pPr algn="r" fontAlgn="auto">
                <a:spcBef>
                  <a:spcPts val="0"/>
                </a:spcBef>
                <a:spcAft>
                  <a:spcPts val="0"/>
                </a:spcAft>
                <a:defRPr/>
              </a:pPr>
              <a:t>21</a:t>
            </a:fld>
            <a:endParaRPr lang="en-GB"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a:spcBef>
                <a:spcPct val="0"/>
              </a:spcBef>
            </a:pPr>
            <a:endParaRPr lang="en-GB" sz="180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4180C61D-ECF1-457F-AFD8-90EF54B45D66}"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449404A-2CE8-4715-B21F-7FBD1742380F}" type="slidenum">
              <a:rPr lang="en-GB" sz="1200">
                <a:latin typeface="+mn-lt"/>
                <a:cs typeface="+mn-cs"/>
              </a:rPr>
              <a:pPr algn="r" fontAlgn="auto">
                <a:spcBef>
                  <a:spcPts val="0"/>
                </a:spcBef>
                <a:spcAft>
                  <a:spcPts val="0"/>
                </a:spcAft>
                <a:defRPr/>
              </a:pPr>
              <a:t>22</a:t>
            </a:fld>
            <a:endParaRPr lang="en-GB" sz="1200">
              <a:latin typeface="+mn-lt"/>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F89796D-11E1-4862-8BB0-67B0ECB701FB}" type="slidenum">
              <a:rPr lang="en-GB" sz="1200">
                <a:latin typeface="+mn-lt"/>
                <a:cs typeface="+mn-cs"/>
              </a:rPr>
              <a:pPr algn="r" fontAlgn="auto">
                <a:spcBef>
                  <a:spcPts val="0"/>
                </a:spcBef>
                <a:spcAft>
                  <a:spcPts val="0"/>
                </a:spcAft>
                <a:defRPr/>
              </a:pPr>
              <a:t>23</a:t>
            </a:fld>
            <a:endParaRPr lang="en-GB"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GB"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FE5C6ED-7E1A-4FE4-9897-8D4706078B49}" type="slidenum">
              <a:rPr lang="en-GB" sz="1200">
                <a:latin typeface="+mn-lt"/>
                <a:cs typeface="+mn-cs"/>
              </a:rPr>
              <a:pPr algn="r" fontAlgn="auto">
                <a:spcBef>
                  <a:spcPts val="0"/>
                </a:spcBef>
                <a:spcAft>
                  <a:spcPts val="0"/>
                </a:spcAft>
                <a:defRPr/>
              </a:pPr>
              <a:t>24</a:t>
            </a:fld>
            <a:endParaRPr lang="en-GB"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623DA4B-D851-4D3A-96E6-C3823A3C6BED}" type="slidenum">
              <a:rPr lang="en-GB" sz="1200">
                <a:latin typeface="+mn-lt"/>
                <a:cs typeface="+mn-cs"/>
              </a:rPr>
              <a:pPr algn="r" fontAlgn="auto">
                <a:spcBef>
                  <a:spcPts val="0"/>
                </a:spcBef>
                <a:spcAft>
                  <a:spcPts val="0"/>
                </a:spcAft>
                <a:defRPr/>
              </a:pPr>
              <a:t>25</a:t>
            </a:fld>
            <a:endParaRPr lang="en-GB"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D61DC54-7C62-449B-A7A2-8E76B8A58852}" type="slidenum">
              <a:rPr lang="en-GB" sz="1200">
                <a:latin typeface="+mn-lt"/>
                <a:cs typeface="+mn-cs"/>
              </a:rPr>
              <a:pPr algn="r" fontAlgn="auto">
                <a:spcBef>
                  <a:spcPts val="0"/>
                </a:spcBef>
                <a:spcAft>
                  <a:spcPts val="0"/>
                </a:spcAft>
                <a:defRPr/>
              </a:pPr>
              <a:t>26</a:t>
            </a:fld>
            <a:endParaRPr lang="en-GB" sz="1200">
              <a:latin typeface="+mn-lt"/>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8348043-F590-475E-A731-5086288AC7D1}" type="slidenum">
              <a:rPr lang="en-GB" sz="1200">
                <a:latin typeface="+mn-lt"/>
                <a:cs typeface="+mn-cs"/>
              </a:rPr>
              <a:pPr algn="r" fontAlgn="auto">
                <a:spcBef>
                  <a:spcPts val="0"/>
                </a:spcBef>
                <a:spcAft>
                  <a:spcPts val="0"/>
                </a:spcAft>
                <a:defRPr/>
              </a:pPr>
              <a:t>27</a:t>
            </a:fld>
            <a:endParaRPr lang="en-GB" sz="1200">
              <a:latin typeface="+mn-lt"/>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86D9F0C-547C-49D0-A82B-DB7C7B01BBA2}" type="slidenum">
              <a:rPr lang="en-GB" sz="1200">
                <a:latin typeface="+mn-lt"/>
                <a:cs typeface="+mn-cs"/>
              </a:rPr>
              <a:pPr algn="r" fontAlgn="auto">
                <a:spcBef>
                  <a:spcPts val="0"/>
                </a:spcBef>
                <a:spcAft>
                  <a:spcPts val="0"/>
                </a:spcAft>
                <a:defRPr/>
              </a:pPr>
              <a:t>29</a:t>
            </a:fld>
            <a:endParaRPr lang="en-GB" sz="1200">
              <a:latin typeface="+mn-lt"/>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9C85276-A668-44DA-9583-6AADD07B52CF}" type="slidenum">
              <a:rPr lang="en-GB" sz="1200">
                <a:latin typeface="+mn-lt"/>
                <a:cs typeface="+mn-cs"/>
              </a:rPr>
              <a:pPr algn="r" fontAlgn="auto">
                <a:spcBef>
                  <a:spcPts val="0"/>
                </a:spcBef>
                <a:spcAft>
                  <a:spcPts val="0"/>
                </a:spcAft>
                <a:defRPr/>
              </a:pPr>
              <a:t>30</a:t>
            </a:fld>
            <a:endParaRPr lang="en-GB" sz="1200">
              <a:latin typeface="+mn-lt"/>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B075577-8F6C-4F13-A776-83B9A44DBF9E}" type="slidenum">
              <a:rPr lang="en-GB" sz="1200">
                <a:latin typeface="+mn-lt"/>
                <a:cs typeface="+mn-cs"/>
              </a:rPr>
              <a:pPr algn="r" fontAlgn="auto">
                <a:spcBef>
                  <a:spcPts val="0"/>
                </a:spcBef>
                <a:spcAft>
                  <a:spcPts val="0"/>
                </a:spcAft>
                <a:defRPr/>
              </a:pPr>
              <a:t>31</a:t>
            </a:fld>
            <a:endParaRPr lang="en-GB" sz="1200">
              <a:latin typeface="+mn-lt"/>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DAF3686-E253-4CCF-9A8B-39FE1224D85E}" type="slidenum">
              <a:rPr lang="en-GB" sz="1200">
                <a:latin typeface="+mn-lt"/>
                <a:cs typeface="+mn-cs"/>
              </a:rPr>
              <a:pPr algn="r" fontAlgn="auto">
                <a:spcBef>
                  <a:spcPts val="0"/>
                </a:spcBef>
                <a:spcAft>
                  <a:spcPts val="0"/>
                </a:spcAft>
                <a:defRPr/>
              </a:pPr>
              <a:t>4</a:t>
            </a:fld>
            <a:endParaRPr lang="en-GB" sz="1200">
              <a:latin typeface="+mn-lt"/>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C89232A-BFF1-4E3D-9BC1-B069F83296E7}" type="slidenum">
              <a:rPr lang="en-GB" sz="1200">
                <a:latin typeface="+mn-lt"/>
                <a:cs typeface="+mn-cs"/>
              </a:rPr>
              <a:pPr algn="r" fontAlgn="auto">
                <a:spcBef>
                  <a:spcPts val="0"/>
                </a:spcBef>
                <a:spcAft>
                  <a:spcPts val="0"/>
                </a:spcAft>
                <a:defRPr/>
              </a:pPr>
              <a:t>32</a:t>
            </a:fld>
            <a:endParaRPr lang="en-GB" sz="1200">
              <a:latin typeface="+mn-lt"/>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5C3FF99-057E-49E3-83AB-DC35854D0BCE}" type="slidenum">
              <a:rPr lang="en-GB" sz="1200">
                <a:latin typeface="+mn-lt"/>
                <a:cs typeface="+mn-cs"/>
              </a:rPr>
              <a:pPr algn="r" fontAlgn="auto">
                <a:spcBef>
                  <a:spcPts val="0"/>
                </a:spcBef>
                <a:spcAft>
                  <a:spcPts val="0"/>
                </a:spcAft>
                <a:defRPr/>
              </a:pPr>
              <a:t>33</a:t>
            </a:fld>
            <a:endParaRPr lang="en-GB" sz="1200">
              <a:latin typeface="+mn-lt"/>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C703858-08C9-4640-9591-A8C5A421B67F}" type="slidenum">
              <a:rPr lang="en-GB" sz="1200">
                <a:latin typeface="+mn-lt"/>
                <a:cs typeface="+mn-cs"/>
              </a:rPr>
              <a:pPr algn="r" fontAlgn="auto">
                <a:spcBef>
                  <a:spcPts val="0"/>
                </a:spcBef>
                <a:spcAft>
                  <a:spcPts val="0"/>
                </a:spcAft>
                <a:defRPr/>
              </a:pPr>
              <a:t>34</a:t>
            </a:fld>
            <a:endParaRPr lang="en-GB" sz="1200">
              <a:latin typeface="+mn-lt"/>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A4442B5-B345-47EE-ACAD-9C3AF909A0B2}" type="slidenum">
              <a:rPr lang="en-GB" sz="1200">
                <a:latin typeface="+mn-lt"/>
                <a:cs typeface="+mn-cs"/>
              </a:rPr>
              <a:pPr algn="r" fontAlgn="auto">
                <a:spcBef>
                  <a:spcPts val="0"/>
                </a:spcBef>
                <a:spcAft>
                  <a:spcPts val="0"/>
                </a:spcAft>
                <a:defRPr/>
              </a:pPr>
              <a:t>35</a:t>
            </a:fld>
            <a:endParaRPr lang="en-GB" sz="1200">
              <a:latin typeface="+mn-lt"/>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9E9EE2CF-467A-4ADE-BD56-323187DD1C25}" type="slidenum">
              <a:rPr lang="en-GB" sz="1200">
                <a:latin typeface="+mn-lt"/>
                <a:cs typeface="+mn-cs"/>
              </a:rPr>
              <a:pPr algn="r" fontAlgn="auto">
                <a:spcBef>
                  <a:spcPts val="0"/>
                </a:spcBef>
                <a:spcAft>
                  <a:spcPts val="0"/>
                </a:spcAft>
                <a:defRPr/>
              </a:pPr>
              <a:t>36</a:t>
            </a:fld>
            <a:endParaRPr lang="en-GB" sz="1200">
              <a:latin typeface="+mn-lt"/>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a:buFontTx/>
              <a:buNone/>
            </a:pPr>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1E30CE6-10D5-4A3A-9747-677FA789A9F7}" type="slidenum">
              <a:rPr lang="en-GB" sz="1200">
                <a:latin typeface="+mn-lt"/>
                <a:cs typeface="+mn-cs"/>
              </a:rPr>
              <a:pPr algn="r" fontAlgn="auto">
                <a:spcBef>
                  <a:spcPts val="0"/>
                </a:spcBef>
                <a:spcAft>
                  <a:spcPts val="0"/>
                </a:spcAft>
                <a:defRPr/>
              </a:pPr>
              <a:t>37</a:t>
            </a:fld>
            <a:endParaRPr lang="en-GB" sz="1200">
              <a:latin typeface="+mn-lt"/>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n-GB" dirty="0" smtClean="0">
              <a:solidFill>
                <a:schemeClr val="bg2"/>
              </a:solidFill>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3E9383B-5F2C-4F42-83EA-CCF3C17A7A65}" type="slidenum">
              <a:rPr lang="en-GB" sz="1200">
                <a:latin typeface="+mn-lt"/>
                <a:cs typeface="+mn-cs"/>
              </a:rPr>
              <a:pPr algn="r" fontAlgn="auto">
                <a:spcBef>
                  <a:spcPts val="0"/>
                </a:spcBef>
                <a:spcAft>
                  <a:spcPts val="0"/>
                </a:spcAft>
                <a:defRPr/>
              </a:pPr>
              <a:t>38</a:t>
            </a:fld>
            <a:endParaRPr lang="en-GB" sz="1200">
              <a:latin typeface="+mn-lt"/>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0B6280B-8678-4D0C-86AF-8CC05EDA0672}" type="slidenum">
              <a:rPr lang="en-GB" sz="1200">
                <a:latin typeface="+mn-lt"/>
                <a:cs typeface="+mn-cs"/>
              </a:rPr>
              <a:pPr algn="r" fontAlgn="auto">
                <a:spcBef>
                  <a:spcPts val="0"/>
                </a:spcBef>
                <a:spcAft>
                  <a:spcPts val="0"/>
                </a:spcAft>
                <a:defRPr/>
              </a:pPr>
              <a:t>40</a:t>
            </a:fld>
            <a:endParaRPr lang="en-GB" sz="1200">
              <a:latin typeface="+mn-lt"/>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A3C8367-FD0D-4A36-A2A2-F7E09CEC4660}" type="slidenum">
              <a:rPr lang="en-GB" sz="1200">
                <a:latin typeface="+mn-lt"/>
                <a:cs typeface="+mn-cs"/>
              </a:rPr>
              <a:pPr algn="r" fontAlgn="auto">
                <a:spcBef>
                  <a:spcPts val="0"/>
                </a:spcBef>
                <a:spcAft>
                  <a:spcPts val="0"/>
                </a:spcAft>
                <a:defRPr/>
              </a:pPr>
              <a:t>41</a:t>
            </a:fld>
            <a:endParaRPr lang="en-GB" sz="120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6F06DC0-7A0E-453C-A644-74548A4C18D7}" type="slidenum">
              <a:rPr lang="en-GB" sz="1200">
                <a:latin typeface="+mn-lt"/>
                <a:cs typeface="+mn-cs"/>
              </a:rPr>
              <a:pPr algn="r" fontAlgn="auto">
                <a:spcBef>
                  <a:spcPts val="0"/>
                </a:spcBef>
                <a:spcAft>
                  <a:spcPts val="0"/>
                </a:spcAft>
                <a:defRPr/>
              </a:pPr>
              <a:t>5</a:t>
            </a:fld>
            <a:endParaRPr lang="en-GB" sz="1200">
              <a:latin typeface="+mn-lt"/>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A3C8367-FD0D-4A36-A2A2-F7E09CEC4660}" type="slidenum">
              <a:rPr lang="en-GB" sz="1200">
                <a:latin typeface="+mn-lt"/>
                <a:cs typeface="+mn-cs"/>
              </a:rPr>
              <a:pPr algn="r" fontAlgn="auto">
                <a:spcBef>
                  <a:spcPts val="0"/>
                </a:spcBef>
                <a:spcAft>
                  <a:spcPts val="0"/>
                </a:spcAft>
                <a:defRPr/>
              </a:pPr>
              <a:t>42</a:t>
            </a:fld>
            <a:endParaRPr lang="en-GB" sz="1200">
              <a:latin typeface="+mn-lt"/>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A3C8367-FD0D-4A36-A2A2-F7E09CEC4660}" type="slidenum">
              <a:rPr lang="en-GB" sz="1200">
                <a:latin typeface="+mn-lt"/>
                <a:cs typeface="+mn-cs"/>
              </a:rPr>
              <a:pPr algn="r" fontAlgn="auto">
                <a:spcBef>
                  <a:spcPts val="0"/>
                </a:spcBef>
                <a:spcAft>
                  <a:spcPts val="0"/>
                </a:spcAft>
                <a:defRPr/>
              </a:pPr>
              <a:t>43</a:t>
            </a:fld>
            <a:endParaRPr lang="en-GB" sz="1200">
              <a:latin typeface="+mn-lt"/>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0B6280B-8678-4D0C-86AF-8CC05EDA0672}" type="slidenum">
              <a:rPr lang="en-GB" sz="1200">
                <a:latin typeface="+mn-lt"/>
                <a:cs typeface="+mn-cs"/>
              </a:rPr>
              <a:pPr algn="r" fontAlgn="auto">
                <a:spcBef>
                  <a:spcPts val="0"/>
                </a:spcBef>
                <a:spcAft>
                  <a:spcPts val="0"/>
                </a:spcAft>
                <a:defRPr/>
              </a:pPr>
              <a:t>44</a:t>
            </a:fld>
            <a:endParaRPr lang="en-GB" sz="1200">
              <a:latin typeface="+mn-lt"/>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a:spcBef>
                <a:spcPct val="0"/>
              </a:spcBef>
            </a:pPr>
            <a:endParaRPr lang="en-GB" dirty="0" smtClean="0">
              <a:cs typeface="Arial"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0B6280B-8678-4D0C-86AF-8CC05EDA0672}" type="slidenum">
              <a:rPr lang="en-GB" sz="1200">
                <a:latin typeface="+mn-lt"/>
                <a:cs typeface="+mn-cs"/>
              </a:rPr>
              <a:pPr algn="r" fontAlgn="auto">
                <a:spcBef>
                  <a:spcPts val="0"/>
                </a:spcBef>
                <a:spcAft>
                  <a:spcPts val="0"/>
                </a:spcAft>
                <a:defRPr/>
              </a:pPr>
              <a:t>45</a:t>
            </a:fld>
            <a:endParaRPr lang="en-GB"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982A2F8-F023-4634-82D9-EFACB5964924}" type="slidenum">
              <a:rPr lang="en-GB" sz="1200">
                <a:latin typeface="+mn-lt"/>
                <a:cs typeface="+mn-cs"/>
              </a:rPr>
              <a:pPr algn="r" fontAlgn="auto">
                <a:spcBef>
                  <a:spcPts val="0"/>
                </a:spcBef>
                <a:spcAft>
                  <a:spcPts val="0"/>
                </a:spcAft>
                <a:defRPr/>
              </a:pPr>
              <a:t>6</a:t>
            </a:fld>
            <a:endParaRPr lang="en-GB" sz="120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5A84421-59A9-4206-934E-8D3CF951C448}" type="slidenum">
              <a:rPr lang="en-GB" sz="1200">
                <a:latin typeface="+mn-lt"/>
                <a:cs typeface="+mn-cs"/>
              </a:rPr>
              <a:pPr algn="r" fontAlgn="auto">
                <a:spcBef>
                  <a:spcPts val="0"/>
                </a:spcBef>
                <a:spcAft>
                  <a:spcPts val="0"/>
                </a:spcAft>
                <a:defRPr/>
              </a:pPr>
              <a:t>7</a:t>
            </a:fld>
            <a:endParaRPr lang="en-GB"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DEB0B6F-4898-4FE4-BD4F-065B908717AA}" type="slidenum">
              <a:rPr lang="en-GB" sz="1200">
                <a:latin typeface="+mn-lt"/>
                <a:cs typeface="+mn-cs"/>
              </a:rPr>
              <a:pPr algn="r" fontAlgn="auto">
                <a:spcBef>
                  <a:spcPts val="0"/>
                </a:spcBef>
                <a:spcAft>
                  <a:spcPts val="0"/>
                </a:spcAft>
                <a:defRPr/>
              </a:pPr>
              <a:t>8</a:t>
            </a:fld>
            <a:endParaRPr lang="en-GB"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1A15D7E-55F6-4DED-999A-1FAB97F8E5FC}" type="slidenum">
              <a:rPr lang="en-GB" sz="1200">
                <a:latin typeface="+mn-lt"/>
                <a:cs typeface="+mn-cs"/>
              </a:rPr>
              <a:pPr algn="r" fontAlgn="auto">
                <a:spcBef>
                  <a:spcPts val="0"/>
                </a:spcBef>
                <a:spcAft>
                  <a:spcPts val="0"/>
                </a:spcAft>
                <a:defRPr/>
              </a:pPr>
              <a:t>9</a:t>
            </a:fld>
            <a:endParaRPr lang="en-GB"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GB"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32A16F3-50E6-4BCD-8561-687E44D921C3}" type="slidenum">
              <a:rPr lang="en-GB" sz="1200">
                <a:latin typeface="+mn-lt"/>
                <a:cs typeface="+mn-cs"/>
              </a:rPr>
              <a:pPr algn="r" fontAlgn="auto">
                <a:spcBef>
                  <a:spcPts val="0"/>
                </a:spcBef>
                <a:spcAft>
                  <a:spcPts val="0"/>
                </a:spcAft>
                <a:defRPr/>
              </a:pPr>
              <a:t>10</a:t>
            </a:fld>
            <a:endParaRPr lang="en-GB" sz="120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PPT_fondcouv_32couleurs.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OECD_TEXT_10cm.png"/>
          <p:cNvPicPr>
            <a:picLocks noChangeAspect="1"/>
          </p:cNvPicPr>
          <p:nvPr userDrawn="1"/>
        </p:nvPicPr>
        <p:blipFill>
          <a:blip r:embed="rId3" cstate="print"/>
          <a:srcRect l="14055" t="14999" r="13326" b="21240"/>
          <a:stretch>
            <a:fillRect/>
          </a:stretch>
        </p:blipFill>
        <p:spPr bwMode="auto">
          <a:xfrm>
            <a:off x="195263" y="33338"/>
            <a:ext cx="2111375" cy="1270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86455"/>
                </a:solidFill>
              </a:defRPr>
            </a:lvl1pPr>
          </a:lstStyle>
          <a:p>
            <a:r>
              <a:rPr lang="en-US" dirty="0"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004B78"/>
                </a:solidFill>
              </a:defRPr>
            </a:lvl1pPr>
          </a:lstStyle>
          <a:p>
            <a:r>
              <a:rPr lang="en-US" dirty="0"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86455"/>
                </a:solidFill>
              </a:defRPr>
            </a:lvl1pPr>
          </a:lstStyle>
          <a:p>
            <a:pPr>
              <a:defRPr/>
            </a:pPr>
            <a:r>
              <a:rPr lang="en-GB"/>
              <a:t>Name </a:t>
            </a:r>
          </a:p>
        </p:txBody>
      </p:sp>
      <p:sp>
        <p:nvSpPr>
          <p:cNvPr id="7" name="Rectangle 5"/>
          <p:cNvSpPr>
            <a:spLocks noGrp="1" noChangeArrowheads="1"/>
          </p:cNvSpPr>
          <p:nvPr>
            <p:ph type="ftr" sz="quarter" idx="11"/>
          </p:nvPr>
        </p:nvSpPr>
        <p:spPr/>
        <p:txBody>
          <a:bodyPr/>
          <a:lstStyle>
            <a:lvl1pPr>
              <a:defRPr>
                <a:solidFill>
                  <a:srgbClr val="786455"/>
                </a:solidFill>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rgbClr val="786455"/>
                </a:solidFill>
              </a:defRPr>
            </a:lvl1pPr>
          </a:lstStyle>
          <a:p>
            <a:pPr>
              <a:defRPr/>
            </a:pPr>
            <a:r>
              <a:rPr lang="en-GB"/>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PPT_fondslide_32couleurs.png"/>
          <p:cNvPicPr>
            <a:picLocks noChangeAspect="1"/>
          </p:cNvPicPr>
          <p:nvPr userDrawn="1"/>
        </p:nvPicPr>
        <p:blipFill>
          <a:blip r:embed="rId2" cstate="print"/>
          <a:srcRect/>
          <a:stretch>
            <a:fillRect/>
          </a:stretch>
        </p:blipFill>
        <p:spPr bwMode="auto">
          <a:xfrm>
            <a:off x="-17463" y="0"/>
            <a:ext cx="9144001" cy="6858000"/>
          </a:xfrm>
          <a:prstGeom prst="rect">
            <a:avLst/>
          </a:prstGeom>
          <a:noFill/>
          <a:ln w="9525">
            <a:noFill/>
            <a:miter lim="800000"/>
            <a:headEnd/>
            <a:tailEnd/>
          </a:ln>
        </p:spPr>
      </p:pic>
      <p:pic>
        <p:nvPicPr>
          <p:cNvPr id="5" name="Picture 9" descr="OECD_10cm.png"/>
          <p:cNvPicPr>
            <a:picLocks noChangeAspect="1"/>
          </p:cNvPicPr>
          <p:nvPr userDrawn="1"/>
        </p:nvPicPr>
        <p:blipFill>
          <a:blip r:embed="rId3" cstate="print"/>
          <a:srcRect l="15881" t="24612" r="15881" b="24612"/>
          <a:stretch>
            <a:fillRect/>
          </a:stretch>
        </p:blipFill>
        <p:spPr bwMode="auto">
          <a:xfrm>
            <a:off x="468313" y="6165850"/>
            <a:ext cx="1223962" cy="5794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3"/>
          <p:cNvSpPr>
            <a:spLocks noGrp="1"/>
          </p:cNvSpPr>
          <p:nvPr>
            <p:ph type="dt" sz="half" idx="10"/>
          </p:nvPr>
        </p:nvSpPr>
        <p:spPr/>
        <p:txBody>
          <a:bodyPr/>
          <a:lstStyle>
            <a:lvl1pPr>
              <a:defRPr/>
            </a:lvl1pPr>
          </a:lstStyle>
          <a:p>
            <a:pPr>
              <a:defRPr/>
            </a:pPr>
            <a:r>
              <a:rPr lang="en-GB"/>
              <a:t>Name</a:t>
            </a:r>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D816019-981B-4493-BD86-3BFBFDA976D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 name="Date Placeholder 3"/>
          <p:cNvSpPr>
            <a:spLocks noGrp="1"/>
          </p:cNvSpPr>
          <p:nvPr>
            <p:ph type="dt" sz="half" idx="2"/>
          </p:nvPr>
        </p:nvSpPr>
        <p:spPr bwMode="auto">
          <a:xfrm>
            <a:off x="1717675" y="62372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86455"/>
                </a:solidFill>
                <a:latin typeface="+mn-lt"/>
                <a:cs typeface="+mn-cs"/>
              </a:defRPr>
            </a:lvl1pPr>
          </a:lstStyle>
          <a:p>
            <a:pPr>
              <a:defRPr/>
            </a:pPr>
            <a:r>
              <a:rPr lang="en-GB"/>
              <a:t>Name</a:t>
            </a:r>
          </a:p>
        </p:txBody>
      </p:sp>
      <p:sp>
        <p:nvSpPr>
          <p:cNvPr id="10" name="Footer Placeholder 4"/>
          <p:cNvSpPr>
            <a:spLocks noGrp="1"/>
          </p:cNvSpPr>
          <p:nvPr>
            <p:ph type="ftr" sz="quarter" idx="3"/>
          </p:nvPr>
        </p:nvSpPr>
        <p:spPr bwMode="auto">
          <a:xfrm>
            <a:off x="4556125"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786455"/>
                </a:solidFill>
                <a:latin typeface="+mn-lt"/>
                <a:cs typeface="+mn-cs"/>
              </a:defRPr>
            </a:lvl1pPr>
          </a:lstStyle>
          <a:p>
            <a:pPr>
              <a:defRPr/>
            </a:pPr>
            <a:endParaRPr lang="en-GB"/>
          </a:p>
        </p:txBody>
      </p:sp>
      <p:sp>
        <p:nvSpPr>
          <p:cNvPr id="11" name="Slide Number Placeholder 5"/>
          <p:cNvSpPr>
            <a:spLocks noGrp="1"/>
          </p:cNvSpPr>
          <p:nvPr>
            <p:ph type="sldNum" sz="quarter" idx="4"/>
          </p:nvPr>
        </p:nvSpPr>
        <p:spPr bwMode="auto">
          <a:xfrm>
            <a:off x="7596188" y="6245225"/>
            <a:ext cx="1114425"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86455"/>
                </a:solidFill>
                <a:latin typeface="+mn-lt"/>
                <a:cs typeface="+mn-cs"/>
              </a:defRPr>
            </a:lvl1pPr>
          </a:lstStyle>
          <a:p>
            <a:pPr>
              <a:defRPr/>
            </a:pPr>
            <a:fld id="{D8CFBC62-C5E3-4F6F-BA7D-AE3D111411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Lst>
  <p:hf hdr="0" dt="0"/>
  <p:txStyles>
    <p:titleStyle>
      <a:lvl1pPr algn="ctr" rtl="0" eaLnBrk="0" fontAlgn="base" hangingPunct="0">
        <a:spcBef>
          <a:spcPct val="0"/>
        </a:spcBef>
        <a:spcAft>
          <a:spcPct val="0"/>
        </a:spcAft>
        <a:defRPr sz="4000">
          <a:solidFill>
            <a:srgbClr val="786455"/>
          </a:solidFill>
          <a:latin typeface="Arial" charset="0"/>
          <a:ea typeface="+mj-ea"/>
          <a:cs typeface="+mj-cs"/>
        </a:defRPr>
      </a:lvl1pPr>
      <a:lvl2pPr algn="ctr" rtl="0" eaLnBrk="0" fontAlgn="base" hangingPunct="0">
        <a:spcBef>
          <a:spcPct val="0"/>
        </a:spcBef>
        <a:spcAft>
          <a:spcPct val="0"/>
        </a:spcAft>
        <a:defRPr sz="4000">
          <a:solidFill>
            <a:srgbClr val="786455"/>
          </a:solidFill>
          <a:latin typeface="Arial" charset="0"/>
          <a:cs typeface="Arial" charset="0"/>
        </a:defRPr>
      </a:lvl2pPr>
      <a:lvl3pPr algn="ctr" rtl="0" eaLnBrk="0" fontAlgn="base" hangingPunct="0">
        <a:spcBef>
          <a:spcPct val="0"/>
        </a:spcBef>
        <a:spcAft>
          <a:spcPct val="0"/>
        </a:spcAft>
        <a:defRPr sz="4000">
          <a:solidFill>
            <a:srgbClr val="786455"/>
          </a:solidFill>
          <a:latin typeface="Arial" charset="0"/>
          <a:cs typeface="Arial" charset="0"/>
        </a:defRPr>
      </a:lvl3pPr>
      <a:lvl4pPr algn="ctr" rtl="0" eaLnBrk="0" fontAlgn="base" hangingPunct="0">
        <a:spcBef>
          <a:spcPct val="0"/>
        </a:spcBef>
        <a:spcAft>
          <a:spcPct val="0"/>
        </a:spcAft>
        <a:defRPr sz="4000">
          <a:solidFill>
            <a:srgbClr val="786455"/>
          </a:solidFill>
          <a:latin typeface="Arial" charset="0"/>
          <a:cs typeface="Arial" charset="0"/>
        </a:defRPr>
      </a:lvl4pPr>
      <a:lvl5pPr algn="ctr" rtl="0" eaLnBrk="0" fontAlgn="base" hangingPunct="0">
        <a:spcBef>
          <a:spcPct val="0"/>
        </a:spcBef>
        <a:spcAft>
          <a:spcPct val="0"/>
        </a:spcAft>
        <a:defRPr sz="4000">
          <a:solidFill>
            <a:srgbClr val="786455"/>
          </a:solidFill>
          <a:latin typeface="Arial"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Arial" charset="0"/>
          <a:ea typeface="+mn-ea"/>
          <a:cs typeface="+mn-cs"/>
        </a:defRPr>
      </a:lvl1pPr>
      <a:lvl2pPr marL="742950" indent="-285750" algn="l" rtl="0" eaLnBrk="0" fontAlgn="base" hangingPunct="0">
        <a:spcBef>
          <a:spcPct val="20000"/>
        </a:spcBef>
        <a:spcAft>
          <a:spcPct val="0"/>
        </a:spcAft>
        <a:buChar char="–"/>
        <a:defRPr sz="2800">
          <a:solidFill>
            <a:srgbClr val="004B78"/>
          </a:solidFill>
          <a:latin typeface="Arial" charset="0"/>
          <a:cs typeface="+mn-cs"/>
        </a:defRPr>
      </a:lvl2pPr>
      <a:lvl3pPr marL="1143000" indent="-228600" algn="l" rtl="0" eaLnBrk="0" fontAlgn="base" hangingPunct="0">
        <a:spcBef>
          <a:spcPct val="20000"/>
        </a:spcBef>
        <a:spcAft>
          <a:spcPct val="0"/>
        </a:spcAft>
        <a:buChar char="•"/>
        <a:defRPr sz="2400">
          <a:solidFill>
            <a:srgbClr val="004B78"/>
          </a:solidFill>
          <a:latin typeface="Arial" charset="0"/>
          <a:cs typeface="+mn-cs"/>
        </a:defRPr>
      </a:lvl3pPr>
      <a:lvl4pPr marL="1600200" indent="-228600" algn="l" rtl="0" eaLnBrk="0" fontAlgn="base" hangingPunct="0">
        <a:spcBef>
          <a:spcPct val="20000"/>
        </a:spcBef>
        <a:spcAft>
          <a:spcPct val="0"/>
        </a:spcAft>
        <a:buChar char="–"/>
        <a:defRPr sz="2000">
          <a:solidFill>
            <a:srgbClr val="004B78"/>
          </a:solidFill>
          <a:latin typeface="Arial" charset="0"/>
          <a:cs typeface="+mn-cs"/>
        </a:defRPr>
      </a:lvl4pPr>
      <a:lvl5pPr marL="2057400" indent="-228600" algn="l" rtl="0" eaLnBrk="0" fontAlgn="base" hangingPunct="0">
        <a:spcBef>
          <a:spcPct val="20000"/>
        </a:spcBef>
        <a:spcAft>
          <a:spcPct val="0"/>
        </a:spcAft>
        <a:buChar char="»"/>
        <a:defRPr sz="2000">
          <a:solidFill>
            <a:srgbClr val="004B78"/>
          </a:solidFill>
          <a:latin typeface="Arial" charset="0"/>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0"/>
          <p:cNvSpPr>
            <a:spLocks noGrp="1"/>
          </p:cNvSpPr>
          <p:nvPr>
            <p:ph type="sldNum" sz="quarter" idx="12"/>
          </p:nvPr>
        </p:nvSpPr>
        <p:spPr>
          <a:xfrm>
            <a:off x="6084888" y="6245225"/>
            <a:ext cx="2601912" cy="476250"/>
          </a:xfrm>
          <a:noFill/>
        </p:spPr>
        <p:txBody>
          <a:bodyPr/>
          <a:lstStyle/>
          <a:p>
            <a:pPr fontAlgn="base">
              <a:spcBef>
                <a:spcPct val="0"/>
              </a:spcBef>
              <a:spcAft>
                <a:spcPct val="0"/>
              </a:spcAft>
            </a:pPr>
            <a:r>
              <a:rPr lang="en-GB" smtClean="0">
                <a:latin typeface="Georgia" pitchFamily="18" charset="0"/>
                <a:cs typeface="Arial" charset="0"/>
              </a:rPr>
              <a:t>Ljubljana, 19/06/2012</a:t>
            </a:r>
          </a:p>
        </p:txBody>
      </p:sp>
      <p:sp>
        <p:nvSpPr>
          <p:cNvPr id="4099" name="Title 1"/>
          <p:cNvSpPr>
            <a:spLocks/>
          </p:cNvSpPr>
          <p:nvPr/>
        </p:nvSpPr>
        <p:spPr bwMode="auto">
          <a:xfrm>
            <a:off x="250825" y="1412875"/>
            <a:ext cx="8712200" cy="1558925"/>
          </a:xfrm>
          <a:prstGeom prst="rect">
            <a:avLst/>
          </a:prstGeom>
          <a:noFill/>
          <a:ln w="9525">
            <a:noFill/>
            <a:miter lim="800000"/>
            <a:headEnd/>
            <a:tailEnd/>
          </a:ln>
        </p:spPr>
        <p:txBody>
          <a:bodyPr/>
          <a:lstStyle/>
          <a:p>
            <a:pPr algn="ctr"/>
            <a:r>
              <a:rPr lang="en-GB" sz="3600" b="1"/>
              <a:t>Fiscal Consolidation and Structural Reforms in OECD Countries</a:t>
            </a:r>
          </a:p>
        </p:txBody>
      </p:sp>
      <p:sp>
        <p:nvSpPr>
          <p:cNvPr id="4100" name="Rectangle 7"/>
          <p:cNvSpPr>
            <a:spLocks noChangeArrowheads="1"/>
          </p:cNvSpPr>
          <p:nvPr/>
        </p:nvSpPr>
        <p:spPr bwMode="auto">
          <a:xfrm>
            <a:off x="684213" y="2461112"/>
            <a:ext cx="7991475" cy="2492990"/>
          </a:xfrm>
          <a:prstGeom prst="rect">
            <a:avLst/>
          </a:prstGeom>
          <a:noFill/>
          <a:ln w="9525">
            <a:noFill/>
            <a:miter lim="800000"/>
            <a:headEnd/>
            <a:tailEnd/>
          </a:ln>
        </p:spPr>
        <p:txBody>
          <a:bodyPr anchor="ctr">
            <a:spAutoFit/>
          </a:bodyPr>
          <a:lstStyle/>
          <a:p>
            <a:pPr algn="ctr" eaLnBrk="0" hangingPunct="0"/>
            <a:endParaRPr lang="en-GB" sz="2200" b="1" dirty="0">
              <a:solidFill>
                <a:srgbClr val="0070C0"/>
              </a:solidFill>
              <a:latin typeface="Calibri" pitchFamily="34" charset="0"/>
              <a:cs typeface="Times New Roman" pitchFamily="18" charset="0"/>
            </a:endParaRPr>
          </a:p>
          <a:p>
            <a:pPr algn="ctr" eaLnBrk="0" hangingPunct="0"/>
            <a:r>
              <a:rPr lang="en-GB" sz="2200" b="1" dirty="0">
                <a:solidFill>
                  <a:srgbClr val="0070C0"/>
                </a:solidFill>
                <a:latin typeface="Calibri" pitchFamily="34" charset="0"/>
                <a:cs typeface="Times New Roman" pitchFamily="18" charset="0"/>
              </a:rPr>
              <a:t>International Conference organized by the Institute of Macroeconomic Analysis and Development –</a:t>
            </a:r>
          </a:p>
          <a:p>
            <a:pPr algn="ctr" eaLnBrk="0" hangingPunct="0"/>
            <a:endParaRPr lang="en-GB" sz="2200" b="1" dirty="0">
              <a:solidFill>
                <a:srgbClr val="0070C0"/>
              </a:solidFill>
              <a:latin typeface="Calibri" pitchFamily="34" charset="0"/>
              <a:cs typeface="Times New Roman" pitchFamily="18" charset="0"/>
            </a:endParaRPr>
          </a:p>
          <a:p>
            <a:pPr algn="ctr" eaLnBrk="0" hangingPunct="0"/>
            <a:r>
              <a:rPr lang="en-GB" sz="2400" b="1" dirty="0">
                <a:solidFill>
                  <a:srgbClr val="0070C0"/>
                </a:solidFill>
                <a:latin typeface="Calibri" pitchFamily="34" charset="0"/>
                <a:cs typeface="Times New Roman" pitchFamily="18" charset="0"/>
              </a:rPr>
              <a:t>Managing Macroeconomic Imbalances</a:t>
            </a:r>
          </a:p>
          <a:p>
            <a:pPr algn="ctr" eaLnBrk="0" hangingPunct="0"/>
            <a:endParaRPr lang="en-GB" sz="2200" b="1" dirty="0">
              <a:solidFill>
                <a:srgbClr val="0070C0"/>
              </a:solidFill>
              <a:latin typeface="Calibri" pitchFamily="34" charset="0"/>
            </a:endParaRPr>
          </a:p>
          <a:p>
            <a:pPr algn="ctr" eaLnBrk="0" hangingPunct="0"/>
            <a:r>
              <a:rPr lang="en-GB" sz="2200" b="1" dirty="0">
                <a:solidFill>
                  <a:srgbClr val="0070C0"/>
                </a:solidFill>
                <a:latin typeface="Calibri" pitchFamily="34" charset="0"/>
              </a:rPr>
              <a:t>19 June 2012, Ljubljana</a:t>
            </a:r>
          </a:p>
        </p:txBody>
      </p:sp>
      <p:sp>
        <p:nvSpPr>
          <p:cNvPr id="4101" name="Rectangle 5"/>
          <p:cNvSpPr txBox="1">
            <a:spLocks noChangeArrowheads="1"/>
          </p:cNvSpPr>
          <p:nvPr/>
        </p:nvSpPr>
        <p:spPr bwMode="auto">
          <a:xfrm>
            <a:off x="0" y="4572000"/>
            <a:ext cx="9144000" cy="1304925"/>
          </a:xfrm>
          <a:prstGeom prst="rect">
            <a:avLst/>
          </a:prstGeom>
          <a:noFill/>
          <a:ln w="9525">
            <a:noFill/>
            <a:miter lim="800000"/>
            <a:headEnd/>
            <a:tailEnd/>
          </a:ln>
        </p:spPr>
        <p:txBody>
          <a:bodyPr/>
          <a:lstStyle/>
          <a:p>
            <a:pPr algn="ctr" eaLnBrk="0" hangingPunct="0">
              <a:spcBef>
                <a:spcPct val="20000"/>
              </a:spcBef>
              <a:buFont typeface="Arial" charset="0"/>
              <a:buNone/>
            </a:pPr>
            <a:endParaRPr lang="en-GB" sz="2800" b="1">
              <a:solidFill>
                <a:srgbClr val="7F7F7F"/>
              </a:solidFill>
              <a:latin typeface="Helvetica" pitchFamily="34" charset="0"/>
            </a:endParaRPr>
          </a:p>
          <a:p>
            <a:pPr algn="ctr" eaLnBrk="0" hangingPunct="0">
              <a:spcBef>
                <a:spcPct val="20000"/>
              </a:spcBef>
              <a:buFont typeface="Arial" charset="0"/>
              <a:buNone/>
            </a:pPr>
            <a:r>
              <a:rPr lang="en-GB" sz="2800" b="1">
                <a:solidFill>
                  <a:srgbClr val="7F7F7F"/>
                </a:solidFill>
                <a:latin typeface="Helvetica" pitchFamily="34" charset="0"/>
              </a:rPr>
              <a:t>Rafal Kierzenkowski</a:t>
            </a:r>
          </a:p>
          <a:p>
            <a:pPr algn="ctr"/>
            <a:r>
              <a:rPr lang="en-GB" sz="2400" b="1">
                <a:solidFill>
                  <a:srgbClr val="7F7F7F"/>
                </a:solidFill>
                <a:latin typeface="Helvetica" pitchFamily="34" charset="0"/>
              </a:rPr>
              <a:t>OECD, Economics Department, Head of Slovenia desk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D6828CE5-888B-4599-91F4-7C6FD80A81BC}" type="slidenum">
              <a:rPr lang="en-GB" sz="1400">
                <a:solidFill>
                  <a:srgbClr val="786455"/>
                </a:solidFill>
                <a:latin typeface="+mn-lt"/>
                <a:cs typeface="+mn-cs"/>
              </a:rPr>
              <a:pPr algn="r">
                <a:defRPr/>
              </a:pPr>
              <a:t>10</a:t>
            </a:fld>
            <a:endParaRPr lang="en-GB" sz="1400">
              <a:solidFill>
                <a:srgbClr val="786455"/>
              </a:solidFill>
              <a:latin typeface="+mn-lt"/>
              <a:cs typeface="+mn-cs"/>
            </a:endParaRPr>
          </a:p>
        </p:txBody>
      </p:sp>
      <p:sp>
        <p:nvSpPr>
          <p:cNvPr id="14339" name="Rectangle 3"/>
          <p:cNvSpPr>
            <a:spLocks noGrp="1" noChangeArrowheads="1"/>
          </p:cNvSpPr>
          <p:nvPr>
            <p:ph type="title" idx="4294967295"/>
          </p:nvPr>
        </p:nvSpPr>
        <p:spPr>
          <a:xfrm>
            <a:off x="-304800" y="68263"/>
            <a:ext cx="9601200" cy="647700"/>
          </a:xfrm>
        </p:spPr>
        <p:txBody>
          <a:bodyPr/>
          <a:lstStyle/>
          <a:p>
            <a:r>
              <a:rPr lang="en-GB" sz="3200" smtClean="0">
                <a:latin typeface="Helvetica" pitchFamily="34" charset="0"/>
                <a:cs typeface="Arial" charset="0"/>
              </a:rPr>
              <a:t>Deleveraging has barely begun in the euro area</a:t>
            </a:r>
          </a:p>
        </p:txBody>
      </p:sp>
      <p:sp>
        <p:nvSpPr>
          <p:cNvPr id="14340"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14341" name="Rectangle 1"/>
          <p:cNvSpPr>
            <a:spLocks noChangeArrowheads="1"/>
          </p:cNvSpPr>
          <p:nvPr/>
        </p:nvSpPr>
        <p:spPr bwMode="auto">
          <a:xfrm>
            <a:off x="1252538" y="763588"/>
            <a:ext cx="6942137"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GB" sz="2000">
                <a:cs typeface="Times New Roman" pitchFamily="18" charset="0"/>
              </a:rPr>
              <a:t>Household gross debt, percentage of net disposable income</a:t>
            </a:r>
          </a:p>
        </p:txBody>
      </p:sp>
      <p:graphicFrame>
        <p:nvGraphicFramePr>
          <p:cNvPr id="6" name="Chart 5"/>
          <p:cNvGraphicFramePr/>
          <p:nvPr/>
        </p:nvGraphicFramePr>
        <p:xfrm>
          <a:off x="841940" y="1073125"/>
          <a:ext cx="7428219"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4343" name="TextBox 7"/>
          <p:cNvSpPr txBox="1">
            <a:spLocks noChangeArrowheads="1"/>
          </p:cNvSpPr>
          <p:nvPr/>
        </p:nvSpPr>
        <p:spPr bwMode="auto">
          <a:xfrm>
            <a:off x="1143000" y="5638800"/>
            <a:ext cx="7105650" cy="822325"/>
          </a:xfrm>
          <a:prstGeom prst="rect">
            <a:avLst/>
          </a:prstGeom>
          <a:noFill/>
          <a:ln w="9525">
            <a:noFill/>
            <a:miter lim="800000"/>
            <a:headEnd/>
            <a:tailEnd/>
          </a:ln>
        </p:spPr>
        <p:txBody>
          <a:bodyPr>
            <a:spAutoFit/>
          </a:bodyPr>
          <a:lstStyle/>
          <a:p>
            <a:r>
              <a:rPr lang="en-US" sz="1200" i="1">
                <a:solidFill>
                  <a:srgbClr val="000000"/>
                </a:solidFill>
                <a:latin typeface="Calibri" pitchFamily="34" charset="0"/>
              </a:rPr>
              <a:t>Note</a:t>
            </a:r>
            <a:r>
              <a:rPr lang="en-US" sz="1200">
                <a:solidFill>
                  <a:srgbClr val="000000"/>
                </a:solidFill>
                <a:latin typeface="Calibri" pitchFamily="34" charset="0"/>
              </a:rPr>
              <a:t>: Data for USA and Japan are not consolidated. For 2011 Q3 data are growth rates (2010 end of year to 2011 Q3) of balance sheets published by US Federal Reserve, Bank of Japan, and ECB. Euro area 3 is Germany, France and Italy.  </a:t>
            </a:r>
          </a:p>
          <a:p>
            <a:r>
              <a:rPr lang="en-US" sz="1200" i="1">
                <a:solidFill>
                  <a:srgbClr val="000000"/>
                </a:solidFill>
                <a:latin typeface="Calibri" pitchFamily="34" charset="0"/>
              </a:rPr>
              <a:t>Source</a:t>
            </a:r>
            <a:r>
              <a:rPr lang="en-US" sz="1200">
                <a:solidFill>
                  <a:srgbClr val="000000"/>
                </a:solidFill>
                <a:latin typeface="Calibri" pitchFamily="34" charset="0"/>
              </a:rPr>
              <a:t>: OECD Annual National Accounts.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04D1D371-6DEF-4ABE-B161-32185CBA6BFA}" type="slidenum">
              <a:rPr lang="en-GB" sz="1400">
                <a:solidFill>
                  <a:srgbClr val="786455"/>
                </a:solidFill>
                <a:latin typeface="+mn-lt"/>
                <a:cs typeface="+mn-cs"/>
              </a:rPr>
              <a:pPr algn="r">
                <a:defRPr/>
              </a:pPr>
              <a:t>11</a:t>
            </a:fld>
            <a:endParaRPr lang="en-GB" sz="1400">
              <a:solidFill>
                <a:srgbClr val="786455"/>
              </a:solidFill>
              <a:latin typeface="+mn-lt"/>
              <a:cs typeface="+mn-cs"/>
            </a:endParaRPr>
          </a:p>
        </p:txBody>
      </p:sp>
      <p:sp>
        <p:nvSpPr>
          <p:cNvPr id="15363"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Underlying inflation is likely to remain moderate</a:t>
            </a:r>
          </a:p>
        </p:txBody>
      </p:sp>
      <p:sp>
        <p:nvSpPr>
          <p:cNvPr id="15364"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15365" name="Rectangle 1"/>
          <p:cNvSpPr>
            <a:spLocks noChangeArrowheads="1"/>
          </p:cNvSpPr>
          <p:nvPr/>
        </p:nvSpPr>
        <p:spPr bwMode="auto">
          <a:xfrm>
            <a:off x="1987550" y="747713"/>
            <a:ext cx="5162550"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GB" sz="2000">
                <a:cs typeface="Times New Roman" pitchFamily="18" charset="0"/>
              </a:rPr>
              <a:t>Core inflation, 4-quarter percentage change </a:t>
            </a:r>
          </a:p>
        </p:txBody>
      </p:sp>
      <p:sp>
        <p:nvSpPr>
          <p:cNvPr id="15366" name="TextBox 7"/>
          <p:cNvSpPr txBox="1">
            <a:spLocks noChangeArrowheads="1"/>
          </p:cNvSpPr>
          <p:nvPr/>
        </p:nvSpPr>
        <p:spPr bwMode="auto">
          <a:xfrm>
            <a:off x="838200" y="5410200"/>
            <a:ext cx="7067550" cy="822325"/>
          </a:xfrm>
          <a:prstGeom prst="rect">
            <a:avLst/>
          </a:prstGeom>
          <a:noFill/>
          <a:ln w="9525">
            <a:noFill/>
            <a:miter lim="800000"/>
            <a:headEnd/>
            <a:tailEnd/>
          </a:ln>
        </p:spPr>
        <p:txBody>
          <a:bodyPr>
            <a:spAutoFit/>
          </a:bodyPr>
          <a:lstStyle/>
          <a:p>
            <a:r>
              <a:rPr lang="en-GB" sz="1200" i="1">
                <a:solidFill>
                  <a:srgbClr val="000000"/>
                </a:solidFill>
                <a:latin typeface="Calibri" pitchFamily="34" charset="0"/>
              </a:rPr>
              <a:t>Note</a:t>
            </a:r>
            <a:r>
              <a:rPr lang="en-GB" sz="1200">
                <a:solidFill>
                  <a:srgbClr val="000000"/>
                </a:solidFill>
                <a:latin typeface="Calibri" pitchFamily="34" charset="0"/>
              </a:rPr>
              <a:t>: United States - deflator of personal consumption expenditures (PCE) excluding food and energy; Euro area - harmonised index of consumer prices (HICP) excluding food, energy, tobacco and alcohol; Japan - consumer price index (CPI) excluding food and energy.  </a:t>
            </a:r>
            <a:r>
              <a:rPr lang="en-GB" sz="1200" i="1">
                <a:solidFill>
                  <a:srgbClr val="000000"/>
                </a:solidFill>
                <a:latin typeface="Calibri" pitchFamily="34" charset="0"/>
              </a:rPr>
              <a:t>Source</a:t>
            </a:r>
            <a:r>
              <a:rPr lang="en-GB" sz="1200">
                <a:solidFill>
                  <a:srgbClr val="000000"/>
                </a:solidFill>
                <a:latin typeface="Calibri" pitchFamily="34" charset="0"/>
              </a:rPr>
              <a:t>:</a:t>
            </a:r>
            <a:r>
              <a:rPr lang="en-GB" sz="1200" i="1">
                <a:solidFill>
                  <a:srgbClr val="000000"/>
                </a:solidFill>
                <a:latin typeface="Calibri" pitchFamily="34" charset="0"/>
              </a:rPr>
              <a:t> </a:t>
            </a:r>
            <a:r>
              <a:rPr lang="en-GB" sz="1200">
                <a:solidFill>
                  <a:srgbClr val="000000"/>
                </a:solidFill>
                <a:latin typeface="Calibri" pitchFamily="34" charset="0"/>
              </a:rPr>
              <a:t>OECD Economic Outlook 91 database.</a:t>
            </a:r>
          </a:p>
        </p:txBody>
      </p:sp>
      <p:graphicFrame>
        <p:nvGraphicFramePr>
          <p:cNvPr id="6" name="Chart 5"/>
          <p:cNvGraphicFramePr/>
          <p:nvPr/>
        </p:nvGraphicFramePr>
        <p:xfrm>
          <a:off x="917987" y="1150222"/>
          <a:ext cx="7123910" cy="4257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FDCA854B-034F-4153-A354-6156D0376E79}" type="slidenum">
              <a:rPr lang="en-GB" sz="1400">
                <a:solidFill>
                  <a:srgbClr val="786455"/>
                </a:solidFill>
                <a:latin typeface="+mn-lt"/>
                <a:cs typeface="+mn-cs"/>
              </a:rPr>
              <a:pPr algn="r">
                <a:defRPr/>
              </a:pPr>
              <a:t>12</a:t>
            </a:fld>
            <a:endParaRPr lang="en-GB" sz="1400">
              <a:solidFill>
                <a:srgbClr val="786455"/>
              </a:solidFill>
              <a:latin typeface="+mn-lt"/>
              <a:cs typeface="+mn-cs"/>
            </a:endParaRPr>
          </a:p>
        </p:txBody>
      </p:sp>
      <p:sp>
        <p:nvSpPr>
          <p:cNvPr id="16387"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Monetary policy rates remain ultra low</a:t>
            </a:r>
          </a:p>
        </p:txBody>
      </p:sp>
      <p:sp>
        <p:nvSpPr>
          <p:cNvPr id="16388"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16389" name="Rectangle 1"/>
          <p:cNvSpPr>
            <a:spLocks noChangeArrowheads="1"/>
          </p:cNvSpPr>
          <p:nvPr/>
        </p:nvSpPr>
        <p:spPr bwMode="auto">
          <a:xfrm>
            <a:off x="2379663" y="763588"/>
            <a:ext cx="3792537"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US" sz="2000">
                <a:cs typeface="Times New Roman" pitchFamily="18" charset="0"/>
              </a:rPr>
              <a:t>Policy interest rates, in per cent </a:t>
            </a:r>
            <a:endParaRPr lang="en-GB" sz="2000">
              <a:cs typeface="Times New Roman" pitchFamily="18" charset="0"/>
            </a:endParaRPr>
          </a:p>
        </p:txBody>
      </p:sp>
      <p:graphicFrame>
        <p:nvGraphicFramePr>
          <p:cNvPr id="6" name="Chart 5"/>
          <p:cNvGraphicFramePr/>
          <p:nvPr/>
        </p:nvGraphicFramePr>
        <p:xfrm>
          <a:off x="767212" y="922312"/>
          <a:ext cx="7200001" cy="4680001"/>
        </p:xfrm>
        <a:graphic>
          <a:graphicData uri="http://schemas.openxmlformats.org/drawingml/2006/chart">
            <c:chart xmlns:c="http://schemas.openxmlformats.org/drawingml/2006/chart" xmlns:r="http://schemas.openxmlformats.org/officeDocument/2006/relationships" r:id="rId3"/>
          </a:graphicData>
        </a:graphic>
      </p:graphicFrame>
      <p:sp>
        <p:nvSpPr>
          <p:cNvPr id="16391" name="TextBox 7"/>
          <p:cNvSpPr txBox="1">
            <a:spLocks noChangeArrowheads="1"/>
          </p:cNvSpPr>
          <p:nvPr/>
        </p:nvSpPr>
        <p:spPr bwMode="auto">
          <a:xfrm>
            <a:off x="838200" y="5715000"/>
            <a:ext cx="6759575" cy="274638"/>
          </a:xfrm>
          <a:prstGeom prst="rect">
            <a:avLst/>
          </a:prstGeom>
          <a:noFill/>
          <a:ln w="9525">
            <a:noFill/>
            <a:miter lim="800000"/>
            <a:headEnd/>
            <a:tailEnd/>
          </a:ln>
        </p:spPr>
        <p:txBody>
          <a:bodyPr>
            <a:spAutoFit/>
          </a:bodyPr>
          <a:lstStyle/>
          <a:p>
            <a:r>
              <a:rPr lang="en-GB" sz="1200" i="1">
                <a:solidFill>
                  <a:srgbClr val="000000"/>
                </a:solidFill>
                <a:latin typeface="Calibri" pitchFamily="34" charset="0"/>
              </a:rPr>
              <a:t>Source: </a:t>
            </a:r>
            <a:r>
              <a:rPr lang="en-GB" sz="1200">
                <a:solidFill>
                  <a:srgbClr val="000000"/>
                </a:solidFill>
                <a:latin typeface="Calibri" pitchFamily="34" charset="0"/>
              </a:rPr>
              <a:t>Datastream.</a:t>
            </a:r>
            <a:endParaRPr lang="en-US" sz="12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1B3E0BDE-E214-4C9A-AB5E-795023D08083}" type="slidenum">
              <a:rPr lang="en-GB" sz="1400">
                <a:solidFill>
                  <a:srgbClr val="786455"/>
                </a:solidFill>
                <a:latin typeface="+mn-lt"/>
                <a:cs typeface="+mn-cs"/>
              </a:rPr>
              <a:pPr algn="r">
                <a:defRPr/>
              </a:pPr>
              <a:t>13</a:t>
            </a:fld>
            <a:endParaRPr lang="en-GB" sz="1400">
              <a:solidFill>
                <a:srgbClr val="786455"/>
              </a:solidFill>
              <a:latin typeface="+mn-lt"/>
              <a:cs typeface="+mn-cs"/>
            </a:endParaRPr>
          </a:p>
        </p:txBody>
      </p:sp>
      <p:sp>
        <p:nvSpPr>
          <p:cNvPr id="17411"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Central banks have expanded asset purchases</a:t>
            </a:r>
          </a:p>
        </p:txBody>
      </p:sp>
      <p:sp>
        <p:nvSpPr>
          <p:cNvPr id="17412"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graphicFrame>
        <p:nvGraphicFramePr>
          <p:cNvPr id="6" name="Chart 5"/>
          <p:cNvGraphicFramePr/>
          <p:nvPr/>
        </p:nvGraphicFramePr>
        <p:xfrm>
          <a:off x="1072201" y="1374750"/>
          <a:ext cx="7461502"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7414" name="Rectangle 1"/>
          <p:cNvSpPr>
            <a:spLocks noChangeArrowheads="1"/>
          </p:cNvSpPr>
          <p:nvPr/>
        </p:nvSpPr>
        <p:spPr bwMode="auto">
          <a:xfrm>
            <a:off x="2306638" y="763588"/>
            <a:ext cx="4364037"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US" sz="2000">
                <a:cs typeface="Times New Roman" pitchFamily="18" charset="0"/>
              </a:rPr>
              <a:t>Central bank liabilities, local currency</a:t>
            </a:r>
            <a:endParaRPr lang="en-GB" sz="2000">
              <a:cs typeface="Times New Roman" pitchFamily="18" charset="0"/>
            </a:endParaRPr>
          </a:p>
        </p:txBody>
      </p:sp>
      <p:sp>
        <p:nvSpPr>
          <p:cNvPr id="17415" name="TextBox 7"/>
          <p:cNvSpPr txBox="1">
            <a:spLocks noChangeArrowheads="1"/>
          </p:cNvSpPr>
          <p:nvPr/>
        </p:nvSpPr>
        <p:spPr bwMode="auto">
          <a:xfrm>
            <a:off x="1158875" y="5967413"/>
            <a:ext cx="6759575" cy="274637"/>
          </a:xfrm>
          <a:prstGeom prst="rect">
            <a:avLst/>
          </a:prstGeom>
          <a:noFill/>
          <a:ln w="9525">
            <a:noFill/>
            <a:miter lim="800000"/>
            <a:headEnd/>
            <a:tailEnd/>
          </a:ln>
        </p:spPr>
        <p:txBody>
          <a:bodyPr>
            <a:spAutoFit/>
          </a:bodyPr>
          <a:lstStyle/>
          <a:p>
            <a:r>
              <a:rPr lang="en-US" sz="1200" i="1">
                <a:solidFill>
                  <a:srgbClr val="000000"/>
                </a:solidFill>
                <a:latin typeface="Calibri" pitchFamily="34" charset="0"/>
              </a:rPr>
              <a:t>Source</a:t>
            </a:r>
            <a:r>
              <a:rPr lang="en-US" sz="1200">
                <a:solidFill>
                  <a:srgbClr val="000000"/>
                </a:solidFill>
                <a:latin typeface="Calibri" pitchFamily="34" charset="0"/>
              </a:rPr>
              <a:t>: Federal Reserve; Bank of Japan; and European Central Bank.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73B0C082-8823-45E8-A124-06A2E47A5B7B}" type="slidenum">
              <a:rPr lang="en-GB" sz="1400">
                <a:solidFill>
                  <a:srgbClr val="786455"/>
                </a:solidFill>
                <a:latin typeface="+mn-lt"/>
                <a:cs typeface="+mn-cs"/>
              </a:rPr>
              <a:pPr algn="r">
                <a:defRPr/>
              </a:pPr>
              <a:t>14</a:t>
            </a:fld>
            <a:endParaRPr lang="en-GB" sz="1400">
              <a:solidFill>
                <a:srgbClr val="786455"/>
              </a:solidFill>
              <a:latin typeface="+mn-lt"/>
              <a:cs typeface="+mn-cs"/>
            </a:endParaRPr>
          </a:p>
        </p:txBody>
      </p:sp>
      <p:sp>
        <p:nvSpPr>
          <p:cNvPr id="18435" name="Title 1"/>
          <p:cNvSpPr>
            <a:spLocks noGrp="1"/>
          </p:cNvSpPr>
          <p:nvPr>
            <p:ph type="title" idx="4294967295"/>
          </p:nvPr>
        </p:nvSpPr>
        <p:spPr>
          <a:xfrm>
            <a:off x="539750" y="2781300"/>
            <a:ext cx="8218488" cy="431800"/>
          </a:xfrm>
        </p:spPr>
        <p:txBody>
          <a:bodyPr/>
          <a:lstStyle/>
          <a:p>
            <a:pPr eaLnBrk="1" hangingPunct="1">
              <a:lnSpc>
                <a:spcPts val="2700"/>
              </a:lnSpc>
            </a:pPr>
            <a:r>
              <a:rPr lang="en-US" sz="2800" i="1" smtClean="0">
                <a:latin typeface="Helvetica" pitchFamily="34" charset="0"/>
                <a:cs typeface="Arial" charset="0"/>
              </a:rPr>
              <a:t>The size of the fiscal challenge</a:t>
            </a:r>
          </a:p>
        </p:txBody>
      </p:sp>
      <p:sp>
        <p:nvSpPr>
          <p:cNvPr id="18436" name="Footer Placeholder 9"/>
          <p:cNvSpPr txBox="1">
            <a:spLocks noGrp="1"/>
          </p:cNvSpPr>
          <p:nvPr/>
        </p:nvSpPr>
        <p:spPr bwMode="auto">
          <a:xfrm>
            <a:off x="7543800" y="6237288"/>
            <a:ext cx="773113" cy="352425"/>
          </a:xfrm>
          <a:prstGeom prst="rect">
            <a:avLst/>
          </a:prstGeom>
          <a:noFill/>
          <a:ln w="9525">
            <a:noFill/>
            <a:miter lim="800000"/>
            <a:headEnd/>
            <a:tailEnd/>
          </a:ln>
        </p:spPr>
        <p:txBody>
          <a:bodyPr/>
          <a:lstStyle/>
          <a:p>
            <a:r>
              <a:rPr lang="en-GB" sz="1400" i="1">
                <a:solidFill>
                  <a:srgbClr val="786455"/>
                </a:solidFill>
                <a:latin typeface="Georgia" pitchFamily="18" charset="0"/>
              </a:rPr>
              <a:t>Outline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C67B6881-FF6F-47F4-8F73-AF6495534CDD}" type="slidenum">
              <a:rPr lang="en-GB" sz="1400">
                <a:solidFill>
                  <a:srgbClr val="786455"/>
                </a:solidFill>
                <a:latin typeface="+mn-lt"/>
                <a:cs typeface="+mn-cs"/>
              </a:rPr>
              <a:pPr algn="r">
                <a:defRPr/>
              </a:pPr>
              <a:t>15</a:t>
            </a:fld>
            <a:endParaRPr lang="en-GB" sz="1400">
              <a:solidFill>
                <a:srgbClr val="786455"/>
              </a:solidFill>
              <a:latin typeface="+mn-lt"/>
              <a:cs typeface="+mn-cs"/>
            </a:endParaRPr>
          </a:p>
        </p:txBody>
      </p:sp>
      <p:sp>
        <p:nvSpPr>
          <p:cNvPr id="19459"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Public gross debt has risen to high levels</a:t>
            </a:r>
          </a:p>
        </p:txBody>
      </p:sp>
      <p:sp>
        <p:nvSpPr>
          <p:cNvPr id="19460"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Fiscal challenge</a:t>
            </a:r>
          </a:p>
        </p:txBody>
      </p:sp>
      <p:pic>
        <p:nvPicPr>
          <p:cNvPr id="19461" name="Picture 5"/>
          <p:cNvPicPr>
            <a:picLocks noChangeAspect="1" noChangeArrowheads="1"/>
          </p:cNvPicPr>
          <p:nvPr/>
        </p:nvPicPr>
        <p:blipFill>
          <a:blip r:embed="rId3" cstate="print"/>
          <a:srcRect/>
          <a:stretch>
            <a:fillRect/>
          </a:stretch>
        </p:blipFill>
        <p:spPr bwMode="auto">
          <a:xfrm>
            <a:off x="542925" y="1411288"/>
            <a:ext cx="8058150" cy="4035425"/>
          </a:xfrm>
          <a:prstGeom prst="rect">
            <a:avLst/>
          </a:prstGeom>
          <a:noFill/>
          <a:ln w="9525">
            <a:noFill/>
            <a:miter lim="800000"/>
            <a:headEnd/>
            <a:tailEnd/>
          </a:ln>
        </p:spPr>
      </p:pic>
      <p:sp>
        <p:nvSpPr>
          <p:cNvPr id="19462" name="TextBox 5"/>
          <p:cNvSpPr txBox="1">
            <a:spLocks noChangeArrowheads="1"/>
          </p:cNvSpPr>
          <p:nvPr/>
        </p:nvSpPr>
        <p:spPr bwMode="auto">
          <a:xfrm>
            <a:off x="684213" y="5589588"/>
            <a:ext cx="4464050" cy="274637"/>
          </a:xfrm>
          <a:prstGeom prst="rect">
            <a:avLst/>
          </a:prstGeom>
          <a:noFill/>
          <a:ln w="9525">
            <a:noFill/>
            <a:miter lim="800000"/>
            <a:headEnd/>
            <a:tailEnd/>
          </a:ln>
        </p:spPr>
        <p:txBody>
          <a:bodyPr>
            <a:spAutoFit/>
          </a:bodyPr>
          <a:lstStyle/>
          <a:p>
            <a:r>
              <a:rPr lang="en-GB" sz="1200" b="1" i="1"/>
              <a:t>Source</a:t>
            </a:r>
            <a:r>
              <a:rPr lang="en-GB" sz="1200" b="1"/>
              <a:t>:</a:t>
            </a:r>
            <a:r>
              <a:rPr lang="en-GB" sz="1200"/>
              <a:t> </a:t>
            </a:r>
            <a:r>
              <a:rPr lang="en-GB" sz="1200" i="1"/>
              <a:t>OECD Economic Outlook 90 Database</a:t>
            </a:r>
            <a:r>
              <a:rPr lang="en-GB" sz="1200"/>
              <a:t>.</a:t>
            </a:r>
            <a:endParaRPr lang="en-US" sz="1200"/>
          </a:p>
        </p:txBody>
      </p:sp>
      <p:sp>
        <p:nvSpPr>
          <p:cNvPr id="7" name="Up Arrow 6"/>
          <p:cNvSpPr/>
          <p:nvPr/>
        </p:nvSpPr>
        <p:spPr bwMode="auto">
          <a:xfrm>
            <a:off x="2941834" y="5306704"/>
            <a:ext cx="133874" cy="274700"/>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C934559F-10B3-46F7-8F4B-D6B3D4DE28BC}" type="slidenum">
              <a:rPr lang="en-GB" sz="1400">
                <a:solidFill>
                  <a:srgbClr val="786455"/>
                </a:solidFill>
                <a:latin typeface="+mn-lt"/>
                <a:cs typeface="+mn-cs"/>
              </a:rPr>
              <a:pPr algn="r">
                <a:defRPr/>
              </a:pPr>
              <a:t>16</a:t>
            </a:fld>
            <a:endParaRPr lang="en-GB" sz="1400">
              <a:solidFill>
                <a:srgbClr val="786455"/>
              </a:solidFill>
              <a:latin typeface="+mn-lt"/>
              <a:cs typeface="+mn-cs"/>
            </a:endParaRPr>
          </a:p>
        </p:txBody>
      </p:sp>
      <p:sp>
        <p:nvSpPr>
          <p:cNvPr id="20483"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Fiscal consolidation mix</a:t>
            </a:r>
          </a:p>
        </p:txBody>
      </p:sp>
      <p:graphicFrame>
        <p:nvGraphicFramePr>
          <p:cNvPr id="7" name="Chart 6"/>
          <p:cNvGraphicFramePr/>
          <p:nvPr/>
        </p:nvGraphicFramePr>
        <p:xfrm>
          <a:off x="843699" y="1228820"/>
          <a:ext cx="7596301" cy="4173348"/>
        </p:xfrm>
        <a:graphic>
          <a:graphicData uri="http://schemas.openxmlformats.org/drawingml/2006/chart">
            <c:chart xmlns:c="http://schemas.openxmlformats.org/drawingml/2006/chart" xmlns:r="http://schemas.openxmlformats.org/officeDocument/2006/relationships" r:id="rId3"/>
          </a:graphicData>
        </a:graphic>
      </p:graphicFrame>
      <p:sp>
        <p:nvSpPr>
          <p:cNvPr id="20485" name="TextBox 7"/>
          <p:cNvSpPr txBox="1">
            <a:spLocks noChangeArrowheads="1"/>
          </p:cNvSpPr>
          <p:nvPr/>
        </p:nvSpPr>
        <p:spPr bwMode="auto">
          <a:xfrm>
            <a:off x="914400" y="5334000"/>
            <a:ext cx="7391400" cy="822325"/>
          </a:xfrm>
          <a:prstGeom prst="rect">
            <a:avLst/>
          </a:prstGeom>
          <a:noFill/>
          <a:ln w="9525">
            <a:noFill/>
            <a:miter lim="800000"/>
            <a:headEnd/>
            <a:tailEnd/>
          </a:ln>
        </p:spPr>
        <p:txBody>
          <a:bodyPr>
            <a:spAutoFit/>
          </a:bodyPr>
          <a:lstStyle/>
          <a:p>
            <a:r>
              <a:rPr lang="en-US" sz="1200" i="1">
                <a:solidFill>
                  <a:srgbClr val="000000"/>
                </a:solidFill>
                <a:latin typeface="Calibri" pitchFamily="34" charset="0"/>
              </a:rPr>
              <a:t>Note</a:t>
            </a:r>
            <a:r>
              <a:rPr lang="en-US" sz="1200">
                <a:solidFill>
                  <a:srgbClr val="000000"/>
                </a:solidFill>
                <a:latin typeface="Calibri" pitchFamily="34" charset="0"/>
              </a:rPr>
              <a:t>: Total consolidation is the projected difference in the underlying primary balance; revenue side is the projected increase in the underlying receipts excluding interest earned on financial assets; and spending side is the projected decline in the underlying primary spending excluding interest payments on debt.</a:t>
            </a:r>
          </a:p>
          <a:p>
            <a:r>
              <a:rPr lang="en-US" sz="1200" i="1">
                <a:solidFill>
                  <a:srgbClr val="000000"/>
                </a:solidFill>
                <a:latin typeface="Calibri" pitchFamily="34" charset="0"/>
              </a:rPr>
              <a:t>Source</a:t>
            </a:r>
            <a:r>
              <a:rPr lang="en-US" sz="1200">
                <a:solidFill>
                  <a:srgbClr val="000000"/>
                </a:solidFill>
                <a:latin typeface="Calibri" pitchFamily="34" charset="0"/>
              </a:rPr>
              <a:t>: OECD Economic Outlook 91 database; and OECD calculations.</a:t>
            </a:r>
          </a:p>
        </p:txBody>
      </p:sp>
      <p:sp>
        <p:nvSpPr>
          <p:cNvPr id="20486" name="Rectangle 1"/>
          <p:cNvSpPr>
            <a:spLocks noChangeArrowheads="1"/>
          </p:cNvSpPr>
          <p:nvPr/>
        </p:nvSpPr>
        <p:spPr bwMode="auto">
          <a:xfrm>
            <a:off x="914400" y="673100"/>
            <a:ext cx="7053263"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US" sz="2000">
                <a:cs typeface="Times New Roman" pitchFamily="18" charset="0"/>
              </a:rPr>
              <a:t>Change in the underlying primary balance 2011-13, </a:t>
            </a:r>
            <a:br>
              <a:rPr lang="en-US" sz="2000">
                <a:cs typeface="Times New Roman" pitchFamily="18" charset="0"/>
              </a:rPr>
            </a:br>
            <a:r>
              <a:rPr lang="en-US" sz="2000">
                <a:cs typeface="Times New Roman" pitchFamily="18" charset="0"/>
              </a:rPr>
              <a:t>in per cent of potential GDP</a:t>
            </a:r>
            <a:endParaRPr lang="en-GB" sz="2000">
              <a:cs typeface="Times New Roman" pitchFamily="18" charset="0"/>
            </a:endParaRPr>
          </a:p>
        </p:txBody>
      </p:sp>
      <p:sp>
        <p:nvSpPr>
          <p:cNvPr id="20487"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Fiscal challenge</a:t>
            </a:r>
          </a:p>
        </p:txBody>
      </p:sp>
      <p:sp>
        <p:nvSpPr>
          <p:cNvPr id="9" name="Oval 5"/>
          <p:cNvSpPr>
            <a:spLocks noChangeArrowheads="1"/>
          </p:cNvSpPr>
          <p:nvPr/>
        </p:nvSpPr>
        <p:spPr bwMode="auto">
          <a:xfrm>
            <a:off x="2490573" y="4958596"/>
            <a:ext cx="272284" cy="454007"/>
          </a:xfrm>
          <a:prstGeom prst="ellipse">
            <a:avLst/>
          </a:prstGeom>
          <a:noFill/>
          <a:ln w="9525" algn="ctr">
            <a:solidFill>
              <a:srgbClr val="FF0000"/>
            </a:solidFill>
            <a:miter lim="800000"/>
            <a:headEnd/>
            <a:tailEnd/>
          </a:ln>
        </p:spPr>
        <p:txBody>
          <a:bodyPr wrap="none"/>
          <a:lstStyle/>
          <a:p>
            <a:pPr algn="ctr" eaLnBrk="0" hangingPunct="0"/>
            <a:endParaRPr lang="en-GB" sz="2000">
              <a:latin typeface="Helvetica 65 Medium"/>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B8FD7655-26AC-4798-951E-8728F1A88996}" type="slidenum">
              <a:rPr lang="en-GB" sz="1400">
                <a:solidFill>
                  <a:srgbClr val="786455"/>
                </a:solidFill>
                <a:latin typeface="+mn-lt"/>
                <a:cs typeface="+mn-cs"/>
              </a:rPr>
              <a:pPr algn="r">
                <a:defRPr/>
              </a:pPr>
              <a:t>17</a:t>
            </a:fld>
            <a:endParaRPr lang="en-GB" sz="1400">
              <a:solidFill>
                <a:srgbClr val="786455"/>
              </a:solidFill>
              <a:latin typeface="+mn-lt"/>
              <a:cs typeface="+mn-cs"/>
            </a:endParaRPr>
          </a:p>
        </p:txBody>
      </p:sp>
      <p:sp>
        <p:nvSpPr>
          <p:cNvPr id="21507"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Government debt accumulation is slowing</a:t>
            </a:r>
          </a:p>
        </p:txBody>
      </p:sp>
      <p:pic>
        <p:nvPicPr>
          <p:cNvPr id="21508" name="Picture 14"/>
          <p:cNvPicPr>
            <a:picLocks noChangeAspect="1" noChangeArrowheads="1"/>
          </p:cNvPicPr>
          <p:nvPr/>
        </p:nvPicPr>
        <p:blipFill>
          <a:blip r:embed="rId3" cstate="print"/>
          <a:srcRect/>
          <a:stretch>
            <a:fillRect/>
          </a:stretch>
        </p:blipFill>
        <p:spPr bwMode="auto">
          <a:xfrm>
            <a:off x="609600" y="1066800"/>
            <a:ext cx="8255000" cy="4419600"/>
          </a:xfrm>
          <a:prstGeom prst="rect">
            <a:avLst/>
          </a:prstGeom>
          <a:noFill/>
          <a:ln w="9525">
            <a:noFill/>
            <a:miter lim="800000"/>
            <a:headEnd/>
            <a:tailEnd/>
          </a:ln>
        </p:spPr>
      </p:pic>
      <p:sp>
        <p:nvSpPr>
          <p:cNvPr id="21509" name="Rectangle 1"/>
          <p:cNvSpPr>
            <a:spLocks noChangeArrowheads="1"/>
          </p:cNvSpPr>
          <p:nvPr/>
        </p:nvSpPr>
        <p:spPr bwMode="auto">
          <a:xfrm>
            <a:off x="914400" y="825500"/>
            <a:ext cx="7053263"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Government gross financial liabilities, per cent of GDP</a:t>
            </a:r>
          </a:p>
        </p:txBody>
      </p:sp>
      <p:sp>
        <p:nvSpPr>
          <p:cNvPr id="21510" name="TextBox 7"/>
          <p:cNvSpPr txBox="1">
            <a:spLocks noChangeArrowheads="1"/>
          </p:cNvSpPr>
          <p:nvPr/>
        </p:nvSpPr>
        <p:spPr bwMode="auto">
          <a:xfrm>
            <a:off x="773113" y="5548313"/>
            <a:ext cx="7620000" cy="639762"/>
          </a:xfrm>
          <a:prstGeom prst="rect">
            <a:avLst/>
          </a:prstGeom>
          <a:noFill/>
          <a:ln w="9525">
            <a:noFill/>
            <a:miter lim="800000"/>
            <a:headEnd/>
            <a:tailEnd/>
          </a:ln>
        </p:spPr>
        <p:txBody>
          <a:bodyPr>
            <a:spAutoFit/>
          </a:bodyPr>
          <a:lstStyle/>
          <a:p>
            <a:r>
              <a:rPr lang="en-US" sz="1200" i="1" dirty="0">
                <a:solidFill>
                  <a:srgbClr val="000000"/>
                </a:solidFill>
                <a:latin typeface="Calibri" pitchFamily="34" charset="0"/>
              </a:rPr>
              <a:t>Note</a:t>
            </a:r>
            <a:r>
              <a:rPr lang="en-US" sz="1200" dirty="0">
                <a:solidFill>
                  <a:srgbClr val="000000"/>
                </a:solidFill>
                <a:latin typeface="Calibri" pitchFamily="34" charset="0"/>
              </a:rPr>
              <a:t>: Change in debt includes cumulated deficit for 2007-11 and 2011-13, debt-increasing equity participation in companies and the impact of GDP growth. For Norway cumulated deficits correspond to mainland only.</a:t>
            </a:r>
          </a:p>
          <a:p>
            <a:r>
              <a:rPr lang="en-US" sz="1200" i="1" dirty="0">
                <a:solidFill>
                  <a:srgbClr val="000000"/>
                </a:solidFill>
                <a:latin typeface="Calibri" pitchFamily="34" charset="0"/>
              </a:rPr>
              <a:t>Source</a:t>
            </a:r>
            <a:r>
              <a:rPr lang="en-US" sz="1200" dirty="0">
                <a:solidFill>
                  <a:srgbClr val="000000"/>
                </a:solidFill>
                <a:latin typeface="Calibri" pitchFamily="34" charset="0"/>
              </a:rPr>
              <a:t>: OECD Economic Outlook 91 database.</a:t>
            </a:r>
          </a:p>
        </p:txBody>
      </p:sp>
      <p:sp>
        <p:nvSpPr>
          <p:cNvPr id="21511"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Fiscal challenge</a:t>
            </a:r>
          </a:p>
        </p:txBody>
      </p:sp>
      <p:sp>
        <p:nvSpPr>
          <p:cNvPr id="9" name="Oval 5"/>
          <p:cNvSpPr>
            <a:spLocks noChangeArrowheads="1"/>
          </p:cNvSpPr>
          <p:nvPr/>
        </p:nvSpPr>
        <p:spPr bwMode="auto">
          <a:xfrm>
            <a:off x="5210021" y="5106390"/>
            <a:ext cx="353235" cy="234961"/>
          </a:xfrm>
          <a:prstGeom prst="ellipse">
            <a:avLst/>
          </a:prstGeom>
          <a:noFill/>
          <a:ln w="9525" algn="ctr">
            <a:solidFill>
              <a:srgbClr val="FF0000"/>
            </a:solidFill>
            <a:miter lim="800000"/>
            <a:headEnd/>
            <a:tailEnd/>
          </a:ln>
        </p:spPr>
        <p:txBody>
          <a:bodyPr wrap="none"/>
          <a:lstStyle/>
          <a:p>
            <a:pPr algn="ctr" eaLnBrk="0" hangingPunct="0"/>
            <a:endParaRPr lang="en-GB" sz="2000">
              <a:latin typeface="Helvetica 65 Medium"/>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B9C1B019-80ED-4413-8A5C-2FA57B617B20}" type="slidenum">
              <a:rPr lang="en-GB" sz="1400">
                <a:solidFill>
                  <a:srgbClr val="786455"/>
                </a:solidFill>
                <a:latin typeface="+mn-lt"/>
                <a:cs typeface="+mn-cs"/>
              </a:rPr>
              <a:pPr algn="r">
                <a:defRPr/>
              </a:pPr>
              <a:t>18</a:t>
            </a:fld>
            <a:endParaRPr lang="en-GB" sz="1400">
              <a:solidFill>
                <a:srgbClr val="786455"/>
              </a:solidFill>
              <a:latin typeface="+mn-lt"/>
              <a:cs typeface="+mn-cs"/>
            </a:endParaRPr>
          </a:p>
        </p:txBody>
      </p:sp>
      <p:sp>
        <p:nvSpPr>
          <p:cNvPr id="22531"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Public debt sustainability remains a LT challenge</a:t>
            </a:r>
          </a:p>
        </p:txBody>
      </p:sp>
      <p:sp>
        <p:nvSpPr>
          <p:cNvPr id="22532" name="Rectangle 1"/>
          <p:cNvSpPr>
            <a:spLocks noChangeArrowheads="1"/>
          </p:cNvSpPr>
          <p:nvPr/>
        </p:nvSpPr>
        <p:spPr bwMode="auto">
          <a:xfrm>
            <a:off x="609600" y="825500"/>
            <a:ext cx="76962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Fiscal gaps from 2013 for debt to reach 50% of GDP by 2050</a:t>
            </a:r>
          </a:p>
        </p:txBody>
      </p:sp>
      <p:pic>
        <p:nvPicPr>
          <p:cNvPr id="22533" name="Content Placeholder 3"/>
          <p:cNvPicPr>
            <a:picLocks/>
          </p:cNvPicPr>
          <p:nvPr/>
        </p:nvPicPr>
        <p:blipFill>
          <a:blip r:embed="rId3" cstate="print"/>
          <a:srcRect/>
          <a:stretch>
            <a:fillRect/>
          </a:stretch>
        </p:blipFill>
        <p:spPr bwMode="auto">
          <a:xfrm>
            <a:off x="323850" y="1268413"/>
            <a:ext cx="8351838" cy="4014787"/>
          </a:xfrm>
          <a:prstGeom prst="rect">
            <a:avLst/>
          </a:prstGeom>
          <a:noFill/>
          <a:ln w="9525">
            <a:noFill/>
            <a:miter lim="800000"/>
            <a:headEnd/>
            <a:tailEnd/>
          </a:ln>
        </p:spPr>
      </p:pic>
      <p:sp>
        <p:nvSpPr>
          <p:cNvPr id="22534" name="TextBox 5"/>
          <p:cNvSpPr txBox="1">
            <a:spLocks noChangeArrowheads="1"/>
          </p:cNvSpPr>
          <p:nvPr/>
        </p:nvSpPr>
        <p:spPr bwMode="auto">
          <a:xfrm>
            <a:off x="539750" y="5373688"/>
            <a:ext cx="8147050" cy="639762"/>
          </a:xfrm>
          <a:prstGeom prst="rect">
            <a:avLst/>
          </a:prstGeom>
          <a:noFill/>
          <a:ln w="9525">
            <a:noFill/>
            <a:miter lim="800000"/>
            <a:headEnd/>
            <a:tailEnd/>
          </a:ln>
        </p:spPr>
        <p:txBody>
          <a:bodyPr>
            <a:spAutoFit/>
          </a:bodyPr>
          <a:lstStyle/>
          <a:p>
            <a:r>
              <a:rPr lang="en-GB" sz="1200" i="1">
                <a:latin typeface="Calibri" pitchFamily="34" charset="0"/>
              </a:rPr>
              <a:t>Note</a:t>
            </a:r>
            <a:r>
              <a:rPr lang="en-GB" sz="1200">
                <a:latin typeface="Calibri" pitchFamily="34" charset="0"/>
              </a:rPr>
              <a:t>: “Low” health assumes policy action curbs health spending growth. “High” health is the additional cost pressure in the absence of these policy actions.</a:t>
            </a:r>
          </a:p>
          <a:p>
            <a:r>
              <a:rPr lang="en-GB" sz="1200" i="1">
                <a:latin typeface="Calibri" pitchFamily="34" charset="0"/>
              </a:rPr>
              <a:t>Source</a:t>
            </a:r>
            <a:r>
              <a:rPr lang="en-GB" sz="1200">
                <a:latin typeface="Calibri" pitchFamily="34" charset="0"/>
              </a:rPr>
              <a:t>: OECD calculations.</a:t>
            </a:r>
            <a:endParaRPr lang="en-US" sz="1200">
              <a:latin typeface="Calibri" pitchFamily="34" charset="0"/>
            </a:endParaRPr>
          </a:p>
        </p:txBody>
      </p:sp>
      <p:sp>
        <p:nvSpPr>
          <p:cNvPr id="22535"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Fiscal challenge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984758C8-B4AF-4529-9F8F-565DCE9D5128}" type="slidenum">
              <a:rPr lang="en-GB" sz="1400">
                <a:solidFill>
                  <a:srgbClr val="786455"/>
                </a:solidFill>
                <a:latin typeface="+mn-lt"/>
                <a:cs typeface="+mn-cs"/>
              </a:rPr>
              <a:pPr algn="r">
                <a:defRPr/>
              </a:pPr>
              <a:t>19</a:t>
            </a:fld>
            <a:endParaRPr lang="en-GB" sz="1400">
              <a:solidFill>
                <a:srgbClr val="786455"/>
              </a:solidFill>
              <a:latin typeface="+mn-lt"/>
              <a:cs typeface="+mn-cs"/>
            </a:endParaRPr>
          </a:p>
        </p:txBody>
      </p:sp>
      <p:sp>
        <p:nvSpPr>
          <p:cNvPr id="24579" name="Title 1"/>
          <p:cNvSpPr>
            <a:spLocks noGrp="1"/>
          </p:cNvSpPr>
          <p:nvPr>
            <p:ph type="title" idx="4294967295"/>
          </p:nvPr>
        </p:nvSpPr>
        <p:spPr>
          <a:xfrm>
            <a:off x="539750" y="2781300"/>
            <a:ext cx="8218488" cy="431800"/>
          </a:xfrm>
        </p:spPr>
        <p:txBody>
          <a:bodyPr/>
          <a:lstStyle/>
          <a:p>
            <a:pPr eaLnBrk="1" hangingPunct="1">
              <a:lnSpc>
                <a:spcPts val="2700"/>
              </a:lnSpc>
            </a:pPr>
            <a:r>
              <a:rPr lang="en-US" sz="2800" i="1" smtClean="0">
                <a:latin typeface="Helvetica" pitchFamily="34" charset="0"/>
                <a:cs typeface="Arial" charset="0"/>
              </a:rPr>
              <a:t>Growth-friendly consolidation instruments</a:t>
            </a:r>
          </a:p>
        </p:txBody>
      </p:sp>
      <p:sp>
        <p:nvSpPr>
          <p:cNvPr id="24580" name="Footer Placeholder 9"/>
          <p:cNvSpPr txBox="1">
            <a:spLocks noGrp="1"/>
          </p:cNvSpPr>
          <p:nvPr/>
        </p:nvSpPr>
        <p:spPr bwMode="auto">
          <a:xfrm>
            <a:off x="7543800" y="6237288"/>
            <a:ext cx="773113" cy="352425"/>
          </a:xfrm>
          <a:prstGeom prst="rect">
            <a:avLst/>
          </a:prstGeom>
          <a:noFill/>
          <a:ln w="9525">
            <a:noFill/>
            <a:miter lim="800000"/>
            <a:headEnd/>
            <a:tailEnd/>
          </a:ln>
        </p:spPr>
        <p:txBody>
          <a:bodyPr/>
          <a:lstStyle/>
          <a:p>
            <a:r>
              <a:rPr lang="en-GB" sz="1400" i="1">
                <a:solidFill>
                  <a:srgbClr val="786455"/>
                </a:solidFill>
                <a:latin typeface="Georgia" pitchFamily="18" charset="0"/>
              </a:rPr>
              <a:t>Outline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8"/>
          <p:cNvSpPr>
            <a:spLocks noGrp="1"/>
          </p:cNvSpPr>
          <p:nvPr>
            <p:ph type="sldNum" sz="quarter" idx="12"/>
          </p:nvPr>
        </p:nvSpPr>
        <p:spPr/>
        <p:txBody>
          <a:bodyPr/>
          <a:lstStyle/>
          <a:p>
            <a:pPr fontAlgn="base">
              <a:spcBef>
                <a:spcPct val="0"/>
              </a:spcBef>
              <a:spcAft>
                <a:spcPct val="0"/>
              </a:spcAft>
              <a:defRPr/>
            </a:pPr>
            <a:fld id="{7F82155F-1622-4BCB-AFE7-5B38DC83379D}" type="slidenum">
              <a:rPr lang="en-GB" smtClean="0"/>
              <a:pPr fontAlgn="base">
                <a:spcBef>
                  <a:spcPct val="0"/>
                </a:spcBef>
                <a:spcAft>
                  <a:spcPct val="0"/>
                </a:spcAft>
                <a:defRPr/>
              </a:pPr>
              <a:t>2</a:t>
            </a:fld>
            <a:endParaRPr lang="en-GB" smtClean="0"/>
          </a:p>
        </p:txBody>
      </p:sp>
      <p:sp>
        <p:nvSpPr>
          <p:cNvPr id="2" name="Content Placeholder 2"/>
          <p:cNvSpPr>
            <a:spLocks/>
          </p:cNvSpPr>
          <p:nvPr/>
        </p:nvSpPr>
        <p:spPr bwMode="auto">
          <a:xfrm>
            <a:off x="381000" y="1143000"/>
            <a:ext cx="8458200" cy="3962400"/>
          </a:xfrm>
          <a:prstGeom prst="rect">
            <a:avLst/>
          </a:prstGeom>
          <a:noFill/>
          <a:ln w="9525">
            <a:noFill/>
            <a:miter lim="800000"/>
            <a:headEnd/>
            <a:tailEnd/>
          </a:ln>
        </p:spPr>
        <p:txBody>
          <a:bodyPr/>
          <a:lstStyle/>
          <a:p>
            <a:pPr eaLnBrk="0" hangingPunct="0">
              <a:spcAft>
                <a:spcPts val="1200"/>
              </a:spcAft>
              <a:buFont typeface="Wingdings" pitchFamily="2" charset="2"/>
              <a:buChar char="Ø"/>
            </a:pPr>
            <a:r>
              <a:rPr lang="en-US" sz="2800" dirty="0">
                <a:solidFill>
                  <a:schemeClr val="bg2"/>
                </a:solidFill>
              </a:rPr>
              <a:t> Economic outlook</a:t>
            </a:r>
          </a:p>
          <a:p>
            <a:pPr eaLnBrk="0" hangingPunct="0">
              <a:spcAft>
                <a:spcPts val="1200"/>
              </a:spcAft>
              <a:buFont typeface="Wingdings" pitchFamily="2" charset="2"/>
              <a:buChar char="Ø"/>
            </a:pPr>
            <a:r>
              <a:rPr lang="en-US" sz="2800" dirty="0">
                <a:solidFill>
                  <a:schemeClr val="bg2"/>
                </a:solidFill>
              </a:rPr>
              <a:t> The size of the fiscal challenge</a:t>
            </a:r>
          </a:p>
          <a:p>
            <a:pPr eaLnBrk="0" hangingPunct="0">
              <a:spcAft>
                <a:spcPts val="1200"/>
              </a:spcAft>
              <a:buFont typeface="Wingdings" pitchFamily="2" charset="2"/>
              <a:buChar char="Ø"/>
            </a:pPr>
            <a:r>
              <a:rPr lang="en-US" sz="2800" dirty="0">
                <a:solidFill>
                  <a:schemeClr val="bg2"/>
                </a:solidFill>
              </a:rPr>
              <a:t> Growth-friendly consolidation instruments</a:t>
            </a:r>
          </a:p>
          <a:p>
            <a:pPr eaLnBrk="0" hangingPunct="0">
              <a:spcAft>
                <a:spcPts val="1200"/>
              </a:spcAft>
              <a:buFont typeface="Wingdings" pitchFamily="2" charset="2"/>
              <a:buChar char="Ø"/>
            </a:pPr>
            <a:r>
              <a:rPr lang="en-US" sz="2800" dirty="0">
                <a:solidFill>
                  <a:schemeClr val="bg2"/>
                </a:solidFill>
              </a:rPr>
              <a:t> Structural reforms (</a:t>
            </a:r>
            <a:r>
              <a:rPr lang="en-US" sz="2800" dirty="0" err="1">
                <a:solidFill>
                  <a:schemeClr val="bg2"/>
                </a:solidFill>
              </a:rPr>
              <a:t>labour</a:t>
            </a:r>
            <a:r>
              <a:rPr lang="en-US" sz="2800" dirty="0">
                <a:solidFill>
                  <a:schemeClr val="bg2"/>
                </a:solidFill>
              </a:rPr>
              <a:t> and product market)</a:t>
            </a:r>
          </a:p>
          <a:p>
            <a:pPr eaLnBrk="0" hangingPunct="0">
              <a:spcAft>
                <a:spcPts val="1200"/>
              </a:spcAft>
              <a:buFont typeface="Wingdings" pitchFamily="2" charset="2"/>
              <a:buChar char="Ø"/>
            </a:pPr>
            <a:r>
              <a:rPr lang="en-US" sz="2800" dirty="0">
                <a:solidFill>
                  <a:schemeClr val="bg2"/>
                </a:solidFill>
              </a:rPr>
              <a:t> Key challenges facing Slovenia to restart growth</a:t>
            </a:r>
          </a:p>
          <a:p>
            <a:pPr eaLnBrk="0" hangingPunct="0">
              <a:spcAft>
                <a:spcPts val="1200"/>
              </a:spcAft>
              <a:buFont typeface="Wingdings" pitchFamily="2" charset="2"/>
              <a:buNone/>
            </a:pPr>
            <a:endParaRPr lang="en-US" dirty="0"/>
          </a:p>
        </p:txBody>
      </p:sp>
      <p:sp>
        <p:nvSpPr>
          <p:cNvPr id="5124" name="Rectangle 9"/>
          <p:cNvSpPr>
            <a:spLocks noGrp="1" noChangeArrowheads="1"/>
          </p:cNvSpPr>
          <p:nvPr>
            <p:ph type="title" idx="4294967295"/>
          </p:nvPr>
        </p:nvSpPr>
        <p:spPr/>
        <p:txBody>
          <a:bodyPr/>
          <a:lstStyle/>
          <a:p>
            <a:r>
              <a:rPr lang="en-GB" sz="3200" smtClean="0">
                <a:latin typeface="Helvetica" pitchFamily="34" charset="0"/>
                <a:cs typeface="Arial" charset="0"/>
              </a:rPr>
              <a:t>Outline</a:t>
            </a:r>
          </a:p>
        </p:txBody>
      </p:sp>
      <p:sp>
        <p:nvSpPr>
          <p:cNvPr id="5125" name="Footer Placeholder 9"/>
          <p:cNvSpPr txBox="1">
            <a:spLocks noGrp="1"/>
          </p:cNvSpPr>
          <p:nvPr/>
        </p:nvSpPr>
        <p:spPr bwMode="auto">
          <a:xfrm>
            <a:off x="7543800" y="6237288"/>
            <a:ext cx="773113" cy="352425"/>
          </a:xfrm>
          <a:prstGeom prst="rect">
            <a:avLst/>
          </a:prstGeom>
          <a:noFill/>
          <a:ln w="9525">
            <a:noFill/>
            <a:miter lim="800000"/>
            <a:headEnd/>
            <a:tailEnd/>
          </a:ln>
        </p:spPr>
        <p:txBody>
          <a:bodyPr/>
          <a:lstStyle/>
          <a:p>
            <a:r>
              <a:rPr lang="en-GB" sz="1400" i="1">
                <a:solidFill>
                  <a:srgbClr val="786455"/>
                </a:solidFill>
                <a:latin typeface="Georgia" pitchFamily="18" charset="0"/>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8"/>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261A9147-159D-483C-9E71-F35E4C50BB60}" type="slidenum">
              <a:rPr lang="en-GB" sz="1400">
                <a:solidFill>
                  <a:srgbClr val="786455"/>
                </a:solidFill>
                <a:latin typeface="+mn-lt"/>
                <a:cs typeface="+mn-cs"/>
              </a:rPr>
              <a:pPr algn="r">
                <a:defRPr/>
              </a:pPr>
              <a:t>20</a:t>
            </a:fld>
            <a:endParaRPr lang="en-GB" sz="1400">
              <a:solidFill>
                <a:srgbClr val="786455"/>
              </a:solidFill>
              <a:latin typeface="+mn-lt"/>
              <a:cs typeface="+mn-cs"/>
            </a:endParaRPr>
          </a:p>
        </p:txBody>
      </p:sp>
      <p:sp>
        <p:nvSpPr>
          <p:cNvPr id="25603" name="Content Placeholder 2"/>
          <p:cNvSpPr>
            <a:spLocks/>
          </p:cNvSpPr>
          <p:nvPr/>
        </p:nvSpPr>
        <p:spPr bwMode="auto">
          <a:xfrm>
            <a:off x="304800" y="990600"/>
            <a:ext cx="8458200" cy="5181600"/>
          </a:xfrm>
          <a:prstGeom prst="rect">
            <a:avLst/>
          </a:prstGeom>
          <a:noFill/>
          <a:ln w="9525">
            <a:noFill/>
            <a:miter lim="800000"/>
            <a:headEnd/>
            <a:tailEnd/>
          </a:ln>
        </p:spPr>
        <p:txBody>
          <a:bodyPr/>
          <a:lstStyle/>
          <a:p>
            <a:pPr eaLnBrk="0" hangingPunct="0">
              <a:spcAft>
                <a:spcPts val="1200"/>
              </a:spcAft>
              <a:buFont typeface="Wingdings" pitchFamily="2" charset="2"/>
              <a:buChar char="Ø"/>
            </a:pPr>
            <a:r>
              <a:rPr lang="en-US" sz="2800" dirty="0">
                <a:solidFill>
                  <a:schemeClr val="bg2"/>
                </a:solidFill>
              </a:rPr>
              <a:t> Short-term considerations</a:t>
            </a:r>
            <a:r>
              <a:rPr lang="en-US" sz="2800" dirty="0" smtClean="0">
                <a:solidFill>
                  <a:schemeClr val="bg2"/>
                </a:solidFill>
              </a:rPr>
              <a:t>:</a:t>
            </a:r>
          </a:p>
          <a:p>
            <a:pPr eaLnBrk="0" hangingPunct="0">
              <a:spcAft>
                <a:spcPts val="1200"/>
              </a:spcAft>
            </a:pPr>
            <a:r>
              <a:rPr lang="en-US" sz="2800" dirty="0" smtClean="0">
                <a:solidFill>
                  <a:schemeClr val="bg2"/>
                </a:solidFill>
              </a:rPr>
              <a:t>	</a:t>
            </a:r>
            <a:r>
              <a:rPr lang="en-US" sz="2800" baseline="2000" dirty="0" smtClean="0">
                <a:solidFill>
                  <a:schemeClr val="bg2"/>
                </a:solidFill>
              </a:rPr>
              <a:t>- </a:t>
            </a:r>
            <a:r>
              <a:rPr lang="en-US" sz="2800" baseline="2000" dirty="0">
                <a:solidFill>
                  <a:schemeClr val="bg2"/>
                </a:solidFill>
              </a:rPr>
              <a:t>Reduce borrowing costs</a:t>
            </a:r>
          </a:p>
          <a:p>
            <a:pPr eaLnBrk="0" hangingPunct="0">
              <a:spcAft>
                <a:spcPts val="1200"/>
              </a:spcAft>
            </a:pPr>
            <a:r>
              <a:rPr lang="en-US" sz="2800" baseline="2000" dirty="0">
                <a:solidFill>
                  <a:schemeClr val="bg2"/>
                </a:solidFill>
              </a:rPr>
              <a:t>	- Insure against rollover risks</a:t>
            </a:r>
          </a:p>
          <a:p>
            <a:pPr eaLnBrk="0" hangingPunct="0">
              <a:spcAft>
                <a:spcPts val="1200"/>
              </a:spcAft>
            </a:pPr>
            <a:r>
              <a:rPr lang="en-US" sz="2800" baseline="2000" dirty="0">
                <a:solidFill>
                  <a:schemeClr val="bg2"/>
                </a:solidFill>
              </a:rPr>
              <a:t>	- Reap non-Keynesian effects</a:t>
            </a:r>
          </a:p>
          <a:p>
            <a:pPr eaLnBrk="0" hangingPunct="0">
              <a:spcAft>
                <a:spcPts val="1200"/>
              </a:spcAft>
              <a:buFont typeface="Wingdings" pitchFamily="2" charset="2"/>
              <a:buChar char="Ø"/>
            </a:pPr>
            <a:r>
              <a:rPr lang="en-US" sz="2800" dirty="0">
                <a:solidFill>
                  <a:schemeClr val="bg2"/>
                </a:solidFill>
              </a:rPr>
              <a:t> Long-term considerations:</a:t>
            </a:r>
          </a:p>
          <a:p>
            <a:pPr eaLnBrk="0" hangingPunct="0">
              <a:spcAft>
                <a:spcPts val="1200"/>
              </a:spcAft>
            </a:pPr>
            <a:r>
              <a:rPr lang="en-US" sz="2200" dirty="0">
                <a:solidFill>
                  <a:schemeClr val="bg2"/>
                </a:solidFill>
              </a:rPr>
              <a:t>	</a:t>
            </a:r>
            <a:r>
              <a:rPr lang="en-US" sz="2000" dirty="0">
                <a:solidFill>
                  <a:schemeClr val="bg2"/>
                </a:solidFill>
              </a:rPr>
              <a:t>- Limit negative effects of public debt on long-term growth</a:t>
            </a:r>
          </a:p>
          <a:p>
            <a:pPr eaLnBrk="0" hangingPunct="0">
              <a:spcAft>
                <a:spcPts val="1200"/>
              </a:spcAft>
            </a:pPr>
            <a:r>
              <a:rPr lang="en-US" sz="2000" dirty="0">
                <a:solidFill>
                  <a:schemeClr val="bg2"/>
                </a:solidFill>
              </a:rPr>
              <a:t>	- Reduce future costs of population ageing </a:t>
            </a:r>
          </a:p>
          <a:p>
            <a:pPr eaLnBrk="0" hangingPunct="0">
              <a:spcAft>
                <a:spcPts val="1200"/>
              </a:spcAft>
            </a:pPr>
            <a:r>
              <a:rPr lang="en-US" sz="2000" dirty="0">
                <a:solidFill>
                  <a:schemeClr val="bg2"/>
                </a:solidFill>
              </a:rPr>
              <a:t>	- Respect other policy objectives, such as:</a:t>
            </a:r>
          </a:p>
          <a:p>
            <a:pPr lvl="4" eaLnBrk="0" hangingPunct="0">
              <a:spcAft>
                <a:spcPts val="1200"/>
              </a:spcAft>
              <a:buFont typeface="Wingdings" pitchFamily="2" charset="2"/>
              <a:buChar char="v"/>
            </a:pPr>
            <a:r>
              <a:rPr lang="en-US" dirty="0">
                <a:solidFill>
                  <a:schemeClr val="bg2"/>
                </a:solidFill>
              </a:rPr>
              <a:t> Raising public sector efficiency </a:t>
            </a:r>
          </a:p>
          <a:p>
            <a:pPr lvl="4" eaLnBrk="0" hangingPunct="0">
              <a:spcAft>
                <a:spcPts val="1200"/>
              </a:spcAft>
              <a:buFont typeface="Wingdings" pitchFamily="2" charset="2"/>
              <a:buChar char="v"/>
            </a:pPr>
            <a:r>
              <a:rPr lang="en-US" dirty="0">
                <a:solidFill>
                  <a:schemeClr val="bg2"/>
                </a:solidFill>
              </a:rPr>
              <a:t> Eliminating wasteful spending</a:t>
            </a:r>
          </a:p>
          <a:p>
            <a:pPr lvl="4" eaLnBrk="0" hangingPunct="0">
              <a:spcAft>
                <a:spcPts val="1200"/>
              </a:spcAft>
              <a:buFont typeface="Wingdings" pitchFamily="2" charset="2"/>
              <a:buChar char="v"/>
            </a:pPr>
            <a:r>
              <a:rPr lang="en-US" dirty="0">
                <a:solidFill>
                  <a:schemeClr val="bg2"/>
                </a:solidFill>
              </a:rPr>
              <a:t> Raising taxes on negatives externalities</a:t>
            </a:r>
          </a:p>
          <a:p>
            <a:pPr lvl="4" eaLnBrk="0" hangingPunct="0">
              <a:spcAft>
                <a:spcPts val="1200"/>
              </a:spcAft>
              <a:buFont typeface="Wingdings" pitchFamily="2" charset="2"/>
              <a:buChar char="v"/>
            </a:pPr>
            <a:r>
              <a:rPr lang="en-US" dirty="0">
                <a:solidFill>
                  <a:schemeClr val="bg2"/>
                </a:solidFill>
              </a:rPr>
              <a:t> Reconsider tax expenditures</a:t>
            </a:r>
          </a:p>
        </p:txBody>
      </p:sp>
      <p:sp>
        <p:nvSpPr>
          <p:cNvPr id="25604" name="Rectangle 4"/>
          <p:cNvSpPr>
            <a:spLocks noGrp="1" noChangeArrowheads="1"/>
          </p:cNvSpPr>
          <p:nvPr>
            <p:ph type="title" idx="4294967295"/>
          </p:nvPr>
        </p:nvSpPr>
        <p:spPr/>
        <p:txBody>
          <a:bodyPr/>
          <a:lstStyle/>
          <a:p>
            <a:r>
              <a:rPr lang="en-GB" sz="3200" smtClean="0">
                <a:latin typeface="Helvetica" pitchFamily="34" charset="0"/>
                <a:cs typeface="Arial" charset="0"/>
              </a:rPr>
              <a:t>Why consolidate?</a:t>
            </a:r>
          </a:p>
        </p:txBody>
      </p:sp>
      <p:sp>
        <p:nvSpPr>
          <p:cNvPr id="25605"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1FA86943-7C93-43D6-852F-AE5FB834E1D5}" type="slidenum">
              <a:rPr lang="en-GB" sz="1400">
                <a:solidFill>
                  <a:srgbClr val="786455"/>
                </a:solidFill>
                <a:latin typeface="+mn-lt"/>
                <a:cs typeface="+mn-cs"/>
              </a:rPr>
              <a:pPr algn="r">
                <a:defRPr/>
              </a:pPr>
              <a:t>21</a:t>
            </a:fld>
            <a:endParaRPr lang="en-GB" sz="1400">
              <a:solidFill>
                <a:srgbClr val="786455"/>
              </a:solidFill>
              <a:latin typeface="+mn-lt"/>
              <a:cs typeface="+mn-cs"/>
            </a:endParaRPr>
          </a:p>
        </p:txBody>
      </p:sp>
      <p:sp>
        <p:nvSpPr>
          <p:cNvPr id="26627"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Improve health care efficiency</a:t>
            </a:r>
          </a:p>
        </p:txBody>
      </p:sp>
      <p:pic>
        <p:nvPicPr>
          <p:cNvPr id="26628" name="Picture 9"/>
          <p:cNvPicPr>
            <a:picLocks noChangeAspect="1" noChangeArrowheads="1"/>
          </p:cNvPicPr>
          <p:nvPr/>
        </p:nvPicPr>
        <p:blipFill>
          <a:blip r:embed="rId3" cstate="print"/>
          <a:srcRect/>
          <a:stretch>
            <a:fillRect/>
          </a:stretch>
        </p:blipFill>
        <p:spPr bwMode="auto">
          <a:xfrm>
            <a:off x="0" y="1600200"/>
            <a:ext cx="9144000" cy="3429000"/>
          </a:xfrm>
          <a:prstGeom prst="rect">
            <a:avLst/>
          </a:prstGeom>
          <a:noFill/>
          <a:ln w="9525">
            <a:noFill/>
            <a:miter lim="800000"/>
            <a:headEnd/>
            <a:tailEnd/>
          </a:ln>
        </p:spPr>
      </p:pic>
      <p:sp>
        <p:nvSpPr>
          <p:cNvPr id="26629" name="TextBox 5"/>
          <p:cNvSpPr txBox="1">
            <a:spLocks noChangeArrowheads="1"/>
          </p:cNvSpPr>
          <p:nvPr/>
        </p:nvSpPr>
        <p:spPr bwMode="auto">
          <a:xfrm>
            <a:off x="457200" y="4953000"/>
            <a:ext cx="7994650" cy="1004888"/>
          </a:xfrm>
          <a:prstGeom prst="rect">
            <a:avLst/>
          </a:prstGeom>
          <a:noFill/>
          <a:ln w="9525">
            <a:noFill/>
            <a:miter lim="800000"/>
            <a:headEnd/>
            <a:tailEnd/>
          </a:ln>
        </p:spPr>
        <p:txBody>
          <a:bodyPr>
            <a:spAutoFit/>
          </a:bodyPr>
          <a:lstStyle/>
          <a:p>
            <a:r>
              <a:rPr lang="en-GB" sz="1200" i="1" dirty="0">
                <a:latin typeface="Calibri" pitchFamily="34" charset="0"/>
              </a:rPr>
              <a:t>Note</a:t>
            </a:r>
            <a:r>
              <a:rPr lang="en-GB" sz="1200" dirty="0">
                <a:latin typeface="Calibri" pitchFamily="34" charset="0"/>
              </a:rPr>
              <a:t>: Potential savings represent the difference between a no-reform scenario and a scenario where countries would exploit efficiency gains. The no-reform scenario assumes that between 2007 and 2017 life expectancy and spending increase at the same pace as over the previous 10 years and that the mix between public and private spending remains constant over time.</a:t>
            </a:r>
          </a:p>
          <a:p>
            <a:r>
              <a:rPr lang="en-GB" sz="1200" i="1" dirty="0">
                <a:latin typeface="Calibri" pitchFamily="34" charset="0"/>
              </a:rPr>
              <a:t>Source</a:t>
            </a:r>
            <a:r>
              <a:rPr lang="en-GB" sz="1200" dirty="0">
                <a:latin typeface="Calibri" pitchFamily="34" charset="0"/>
              </a:rPr>
              <a:t>: </a:t>
            </a:r>
            <a:r>
              <a:rPr lang="en-US" sz="1200" dirty="0" err="1">
                <a:latin typeface="Calibri" pitchFamily="34" charset="0"/>
              </a:rPr>
              <a:t>Joumard</a:t>
            </a:r>
            <a:r>
              <a:rPr lang="en-US" sz="1200" dirty="0">
                <a:latin typeface="Calibri" pitchFamily="34" charset="0"/>
              </a:rPr>
              <a:t>, I., P. </a:t>
            </a:r>
            <a:r>
              <a:rPr lang="en-US" sz="1200" dirty="0" err="1">
                <a:latin typeface="Calibri" pitchFamily="34" charset="0"/>
              </a:rPr>
              <a:t>Hoeller</a:t>
            </a:r>
            <a:r>
              <a:rPr lang="en-US" sz="1200" dirty="0">
                <a:latin typeface="Calibri" pitchFamily="34" charset="0"/>
              </a:rPr>
              <a:t>, C. André and C. </a:t>
            </a:r>
            <a:r>
              <a:rPr lang="en-US" sz="1200" dirty="0" err="1">
                <a:latin typeface="Calibri" pitchFamily="34" charset="0"/>
              </a:rPr>
              <a:t>Nicq</a:t>
            </a:r>
            <a:r>
              <a:rPr lang="en-US" sz="1200" dirty="0">
                <a:latin typeface="Calibri" pitchFamily="34" charset="0"/>
              </a:rPr>
              <a:t> (2010), Health Care Systems: Efficiency and Policy Settings.</a:t>
            </a:r>
          </a:p>
        </p:txBody>
      </p:sp>
      <p:sp>
        <p:nvSpPr>
          <p:cNvPr id="26630" name="Rectangle 1"/>
          <p:cNvSpPr>
            <a:spLocks noChangeArrowheads="1"/>
          </p:cNvSpPr>
          <p:nvPr/>
        </p:nvSpPr>
        <p:spPr bwMode="auto">
          <a:xfrm>
            <a:off x="98425" y="784225"/>
            <a:ext cx="89154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Budgetary savings from improved efficiency in health care systems</a:t>
            </a:r>
          </a:p>
        </p:txBody>
      </p:sp>
      <p:sp>
        <p:nvSpPr>
          <p:cNvPr id="26631"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C79BD90E-14F3-4430-B3F2-C4C9E2ACAEB0}" type="slidenum">
              <a:rPr lang="en-GB" sz="1400">
                <a:solidFill>
                  <a:srgbClr val="786455"/>
                </a:solidFill>
                <a:latin typeface="+mn-lt"/>
                <a:cs typeface="+mn-cs"/>
              </a:rPr>
              <a:pPr algn="r">
                <a:defRPr/>
              </a:pPr>
              <a:t>22</a:t>
            </a:fld>
            <a:endParaRPr lang="en-GB" sz="1400">
              <a:solidFill>
                <a:srgbClr val="786455"/>
              </a:solidFill>
              <a:latin typeface="+mn-lt"/>
              <a:cs typeface="+mn-cs"/>
            </a:endParaRPr>
          </a:p>
        </p:txBody>
      </p:sp>
      <p:sp>
        <p:nvSpPr>
          <p:cNvPr id="27651"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Boost education efficiency</a:t>
            </a:r>
          </a:p>
        </p:txBody>
      </p:sp>
      <p:sp>
        <p:nvSpPr>
          <p:cNvPr id="27652" name="TextBox 5"/>
          <p:cNvSpPr txBox="1">
            <a:spLocks noChangeArrowheads="1"/>
          </p:cNvSpPr>
          <p:nvPr/>
        </p:nvSpPr>
        <p:spPr bwMode="auto">
          <a:xfrm>
            <a:off x="457200" y="5029200"/>
            <a:ext cx="7994650" cy="274638"/>
          </a:xfrm>
          <a:prstGeom prst="rect">
            <a:avLst/>
          </a:prstGeom>
          <a:noFill/>
          <a:ln w="9525">
            <a:noFill/>
            <a:miter lim="800000"/>
            <a:headEnd/>
            <a:tailEnd/>
          </a:ln>
        </p:spPr>
        <p:txBody>
          <a:bodyPr>
            <a:spAutoFit/>
          </a:bodyPr>
          <a:lstStyle/>
          <a:p>
            <a:r>
              <a:rPr lang="en-GB" sz="1200" i="1">
                <a:latin typeface="Calibri" pitchFamily="34" charset="0"/>
              </a:rPr>
              <a:t>Source</a:t>
            </a:r>
            <a:r>
              <a:rPr lang="en-GB" sz="1200">
                <a:latin typeface="Calibri" pitchFamily="34" charset="0"/>
              </a:rPr>
              <a:t>: Sutherland et al. (2007)</a:t>
            </a:r>
            <a:endParaRPr lang="en-US" sz="1200">
              <a:latin typeface="Calibri" pitchFamily="34" charset="0"/>
            </a:endParaRPr>
          </a:p>
        </p:txBody>
      </p:sp>
      <p:pic>
        <p:nvPicPr>
          <p:cNvPr id="27653" name="Picture 2"/>
          <p:cNvPicPr>
            <a:picLocks noChangeAspect="1" noChangeArrowheads="1"/>
          </p:cNvPicPr>
          <p:nvPr/>
        </p:nvPicPr>
        <p:blipFill>
          <a:blip r:embed="rId3" cstate="print"/>
          <a:srcRect/>
          <a:stretch>
            <a:fillRect/>
          </a:stretch>
        </p:blipFill>
        <p:spPr bwMode="auto">
          <a:xfrm>
            <a:off x="415925" y="1160463"/>
            <a:ext cx="8218488" cy="3886200"/>
          </a:xfrm>
          <a:prstGeom prst="rect">
            <a:avLst/>
          </a:prstGeom>
          <a:noFill/>
          <a:ln w="9525">
            <a:noFill/>
            <a:miter lim="800000"/>
            <a:headEnd/>
            <a:tailEnd/>
          </a:ln>
        </p:spPr>
      </p:pic>
      <p:sp>
        <p:nvSpPr>
          <p:cNvPr id="27654" name="Rectangle 1"/>
          <p:cNvSpPr>
            <a:spLocks noChangeArrowheads="1"/>
          </p:cNvSpPr>
          <p:nvPr/>
        </p:nvSpPr>
        <p:spPr bwMode="auto">
          <a:xfrm>
            <a:off x="-82550" y="784225"/>
            <a:ext cx="92964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Budgetary savings from improved efficiency in primary and secondary education</a:t>
            </a:r>
          </a:p>
        </p:txBody>
      </p:sp>
      <p:sp>
        <p:nvSpPr>
          <p:cNvPr id="27655"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E37CCADC-70FF-460E-B82A-0C88C9211B61}" type="slidenum">
              <a:rPr lang="en-GB" sz="1400">
                <a:solidFill>
                  <a:srgbClr val="786455"/>
                </a:solidFill>
                <a:latin typeface="+mn-lt"/>
                <a:cs typeface="+mn-cs"/>
              </a:rPr>
              <a:pPr algn="r">
                <a:defRPr/>
              </a:pPr>
              <a:t>23</a:t>
            </a:fld>
            <a:endParaRPr lang="en-GB" sz="1400">
              <a:solidFill>
                <a:srgbClr val="786455"/>
              </a:solidFill>
              <a:latin typeface="+mn-lt"/>
              <a:cs typeface="+mn-cs"/>
            </a:endParaRPr>
          </a:p>
        </p:txBody>
      </p:sp>
      <p:sp>
        <p:nvSpPr>
          <p:cNvPr id="28675"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Better target social spending</a:t>
            </a:r>
          </a:p>
        </p:txBody>
      </p:sp>
      <p:sp>
        <p:nvSpPr>
          <p:cNvPr id="28676" name="TextBox 5"/>
          <p:cNvSpPr txBox="1">
            <a:spLocks noChangeArrowheads="1"/>
          </p:cNvSpPr>
          <p:nvPr/>
        </p:nvSpPr>
        <p:spPr bwMode="auto">
          <a:xfrm>
            <a:off x="457200" y="5029200"/>
            <a:ext cx="7994650" cy="639763"/>
          </a:xfrm>
          <a:prstGeom prst="rect">
            <a:avLst/>
          </a:prstGeom>
          <a:noFill/>
          <a:ln w="9525">
            <a:noFill/>
            <a:miter lim="800000"/>
            <a:headEnd/>
            <a:tailEnd/>
          </a:ln>
        </p:spPr>
        <p:txBody>
          <a:bodyPr>
            <a:spAutoFit/>
          </a:bodyPr>
          <a:lstStyle/>
          <a:p>
            <a:r>
              <a:rPr lang="en-GB" sz="1200" i="1">
                <a:latin typeface="Calibri" pitchFamily="34" charset="0"/>
              </a:rPr>
              <a:t>Source</a:t>
            </a:r>
            <a:r>
              <a:rPr lang="en-GB" sz="1200">
                <a:latin typeface="Calibri" pitchFamily="34" charset="0"/>
              </a:rPr>
              <a:t>: </a:t>
            </a:r>
            <a:r>
              <a:rPr lang="en-US" sz="1200">
                <a:latin typeface="Calibri" pitchFamily="34" charset="0"/>
              </a:rPr>
              <a:t>Whiteford, P. (2009), “Transfer Issues and Directions for Reform: Australian Transfer Policy in Comparative Perspective,” Paper presented for Australia’s Future Tax and Transfer Policy Conference, Department of the Treasury and Melbourne Institute of Applied Economic and Social Research, Melbourne, 18-19 June.</a:t>
            </a:r>
          </a:p>
        </p:txBody>
      </p:sp>
      <p:pic>
        <p:nvPicPr>
          <p:cNvPr id="28677" name="Picture 8"/>
          <p:cNvPicPr>
            <a:picLocks noChangeAspect="1" noChangeArrowheads="1"/>
          </p:cNvPicPr>
          <p:nvPr/>
        </p:nvPicPr>
        <p:blipFill>
          <a:blip r:embed="rId3" cstate="print"/>
          <a:srcRect/>
          <a:stretch>
            <a:fillRect/>
          </a:stretch>
        </p:blipFill>
        <p:spPr bwMode="auto">
          <a:xfrm>
            <a:off x="381000" y="1143000"/>
            <a:ext cx="8153400" cy="4035425"/>
          </a:xfrm>
          <a:prstGeom prst="rect">
            <a:avLst/>
          </a:prstGeom>
          <a:noFill/>
          <a:ln w="9525">
            <a:noFill/>
            <a:miter lim="800000"/>
            <a:headEnd/>
            <a:tailEnd/>
          </a:ln>
        </p:spPr>
      </p:pic>
      <p:sp>
        <p:nvSpPr>
          <p:cNvPr id="28678" name="Rectangle 1"/>
          <p:cNvSpPr>
            <a:spLocks noChangeArrowheads="1"/>
          </p:cNvSpPr>
          <p:nvPr/>
        </p:nvSpPr>
        <p:spPr bwMode="auto">
          <a:xfrm>
            <a:off x="0" y="784225"/>
            <a:ext cx="89154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Share of social transfers received by the top half of the population in 2005</a:t>
            </a:r>
          </a:p>
        </p:txBody>
      </p:sp>
      <p:sp>
        <p:nvSpPr>
          <p:cNvPr id="28679"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E823D79B-7397-41B4-B329-5A3BB4821708}" type="slidenum">
              <a:rPr lang="en-GB" sz="1400">
                <a:solidFill>
                  <a:srgbClr val="786455"/>
                </a:solidFill>
                <a:latin typeface="+mn-lt"/>
                <a:cs typeface="+mn-cs"/>
              </a:rPr>
              <a:pPr algn="r">
                <a:defRPr/>
              </a:pPr>
              <a:t>24</a:t>
            </a:fld>
            <a:endParaRPr lang="en-GB" sz="1400">
              <a:solidFill>
                <a:srgbClr val="786455"/>
              </a:solidFill>
              <a:latin typeface="+mn-lt"/>
              <a:cs typeface="+mn-cs"/>
            </a:endParaRPr>
          </a:p>
        </p:txBody>
      </p:sp>
      <p:sp>
        <p:nvSpPr>
          <p:cNvPr id="29699"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Shift to less distortionary taxation</a:t>
            </a:r>
          </a:p>
        </p:txBody>
      </p:sp>
      <p:sp>
        <p:nvSpPr>
          <p:cNvPr id="29700" name="TextBox 5"/>
          <p:cNvSpPr txBox="1">
            <a:spLocks noChangeArrowheads="1"/>
          </p:cNvSpPr>
          <p:nvPr/>
        </p:nvSpPr>
        <p:spPr bwMode="auto">
          <a:xfrm>
            <a:off x="457200" y="5029200"/>
            <a:ext cx="7994650" cy="274638"/>
          </a:xfrm>
          <a:prstGeom prst="rect">
            <a:avLst/>
          </a:prstGeom>
          <a:noFill/>
          <a:ln w="9525">
            <a:noFill/>
            <a:miter lim="800000"/>
            <a:headEnd/>
            <a:tailEnd/>
          </a:ln>
        </p:spPr>
        <p:txBody>
          <a:bodyPr>
            <a:spAutoFit/>
          </a:bodyPr>
          <a:lstStyle/>
          <a:p>
            <a:r>
              <a:rPr lang="en-GB" sz="1200" i="1">
                <a:latin typeface="Calibri" pitchFamily="34" charset="0"/>
              </a:rPr>
              <a:t>Source</a:t>
            </a:r>
            <a:r>
              <a:rPr lang="en-GB" sz="1200">
                <a:latin typeface="Calibri" pitchFamily="34" charset="0"/>
              </a:rPr>
              <a:t>: OECD Revenue Statistics database.</a:t>
            </a:r>
            <a:endParaRPr lang="en-US" sz="1200">
              <a:latin typeface="Calibri" pitchFamily="34" charset="0"/>
            </a:endParaRPr>
          </a:p>
        </p:txBody>
      </p:sp>
      <p:sp>
        <p:nvSpPr>
          <p:cNvPr id="29701" name="Rectangle 1"/>
          <p:cNvSpPr>
            <a:spLocks noChangeArrowheads="1"/>
          </p:cNvSpPr>
          <p:nvPr/>
        </p:nvSpPr>
        <p:spPr bwMode="auto">
          <a:xfrm>
            <a:off x="0" y="784225"/>
            <a:ext cx="89154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Recurrent tax revenues from immovable property, 2009</a:t>
            </a:r>
          </a:p>
        </p:txBody>
      </p:sp>
      <p:pic>
        <p:nvPicPr>
          <p:cNvPr id="29702" name="Picture 7"/>
          <p:cNvPicPr>
            <a:picLocks noChangeAspect="1" noChangeArrowheads="1"/>
          </p:cNvPicPr>
          <p:nvPr/>
        </p:nvPicPr>
        <p:blipFill>
          <a:blip r:embed="rId3" cstate="print"/>
          <a:srcRect/>
          <a:stretch>
            <a:fillRect/>
          </a:stretch>
        </p:blipFill>
        <p:spPr bwMode="auto">
          <a:xfrm>
            <a:off x="381000" y="1143000"/>
            <a:ext cx="8128000" cy="3860800"/>
          </a:xfrm>
          <a:prstGeom prst="rect">
            <a:avLst/>
          </a:prstGeom>
          <a:noFill/>
          <a:ln w="9525">
            <a:noFill/>
            <a:miter lim="800000"/>
            <a:headEnd/>
            <a:tailEnd/>
          </a:ln>
        </p:spPr>
      </p:pic>
      <p:sp>
        <p:nvSpPr>
          <p:cNvPr id="29703"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
        <p:nvSpPr>
          <p:cNvPr id="8" name="Up Arrow 7"/>
          <p:cNvSpPr/>
          <p:nvPr/>
        </p:nvSpPr>
        <p:spPr bwMode="auto">
          <a:xfrm>
            <a:off x="5257524" y="4772313"/>
            <a:ext cx="144016" cy="432048"/>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43BD62EF-D582-4920-814D-35FE6B063EA5}" type="slidenum">
              <a:rPr lang="en-GB" sz="1400">
                <a:solidFill>
                  <a:srgbClr val="786455"/>
                </a:solidFill>
                <a:latin typeface="+mn-lt"/>
                <a:cs typeface="+mn-cs"/>
              </a:rPr>
              <a:pPr algn="r">
                <a:defRPr/>
              </a:pPr>
              <a:t>25</a:t>
            </a:fld>
            <a:endParaRPr lang="en-GB" sz="1400">
              <a:solidFill>
                <a:srgbClr val="786455"/>
              </a:solidFill>
              <a:latin typeface="+mn-lt"/>
              <a:cs typeface="+mn-cs"/>
            </a:endParaRPr>
          </a:p>
        </p:txBody>
      </p:sp>
      <p:sp>
        <p:nvSpPr>
          <p:cNvPr id="30723"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Increase environmental tax revenues</a:t>
            </a:r>
          </a:p>
        </p:txBody>
      </p:sp>
      <p:sp>
        <p:nvSpPr>
          <p:cNvPr id="30724" name="TextBox 5"/>
          <p:cNvSpPr txBox="1">
            <a:spLocks noChangeArrowheads="1"/>
          </p:cNvSpPr>
          <p:nvPr/>
        </p:nvSpPr>
        <p:spPr bwMode="auto">
          <a:xfrm>
            <a:off x="457200" y="5029200"/>
            <a:ext cx="7994650" cy="274638"/>
          </a:xfrm>
          <a:prstGeom prst="rect">
            <a:avLst/>
          </a:prstGeom>
          <a:noFill/>
          <a:ln w="9525">
            <a:noFill/>
            <a:miter lim="800000"/>
            <a:headEnd/>
            <a:tailEnd/>
          </a:ln>
        </p:spPr>
        <p:txBody>
          <a:bodyPr>
            <a:spAutoFit/>
          </a:bodyPr>
          <a:lstStyle/>
          <a:p>
            <a:r>
              <a:rPr lang="en-GB" sz="1200" i="1">
                <a:latin typeface="Calibri" pitchFamily="34" charset="0"/>
              </a:rPr>
              <a:t>Source</a:t>
            </a:r>
            <a:r>
              <a:rPr lang="en-GB" sz="1200">
                <a:latin typeface="Calibri" pitchFamily="34" charset="0"/>
              </a:rPr>
              <a:t>: OECD Revenue Statistics database.</a:t>
            </a:r>
            <a:endParaRPr lang="en-US" sz="1200">
              <a:latin typeface="Calibri" pitchFamily="34" charset="0"/>
            </a:endParaRPr>
          </a:p>
        </p:txBody>
      </p:sp>
      <p:pic>
        <p:nvPicPr>
          <p:cNvPr id="30725" name="Picture 9"/>
          <p:cNvPicPr>
            <a:picLocks noChangeAspect="1" noChangeArrowheads="1"/>
          </p:cNvPicPr>
          <p:nvPr/>
        </p:nvPicPr>
        <p:blipFill>
          <a:blip r:embed="rId3" cstate="print"/>
          <a:srcRect/>
          <a:stretch>
            <a:fillRect/>
          </a:stretch>
        </p:blipFill>
        <p:spPr bwMode="auto">
          <a:xfrm>
            <a:off x="381000" y="1371600"/>
            <a:ext cx="8458200" cy="3897313"/>
          </a:xfrm>
          <a:prstGeom prst="rect">
            <a:avLst/>
          </a:prstGeom>
          <a:noFill/>
          <a:ln w="9525">
            <a:noFill/>
            <a:miter lim="800000"/>
            <a:headEnd/>
            <a:tailEnd/>
          </a:ln>
        </p:spPr>
      </p:pic>
      <p:sp>
        <p:nvSpPr>
          <p:cNvPr id="30726" name="TextBox 5"/>
          <p:cNvSpPr txBox="1">
            <a:spLocks noChangeArrowheads="1"/>
          </p:cNvSpPr>
          <p:nvPr/>
        </p:nvSpPr>
        <p:spPr bwMode="auto">
          <a:xfrm>
            <a:off x="304800" y="5334000"/>
            <a:ext cx="7994650" cy="274638"/>
          </a:xfrm>
          <a:prstGeom prst="rect">
            <a:avLst/>
          </a:prstGeom>
          <a:noFill/>
          <a:ln w="9525">
            <a:noFill/>
            <a:miter lim="800000"/>
            <a:headEnd/>
            <a:tailEnd/>
          </a:ln>
        </p:spPr>
        <p:txBody>
          <a:bodyPr>
            <a:spAutoFit/>
          </a:bodyPr>
          <a:lstStyle/>
          <a:p>
            <a:r>
              <a:rPr lang="en-GB" sz="1200" i="1">
                <a:latin typeface="Calibri" pitchFamily="34" charset="0"/>
              </a:rPr>
              <a:t>Source</a:t>
            </a:r>
            <a:r>
              <a:rPr lang="en-GB" sz="1200">
                <a:latin typeface="Calibri" pitchFamily="34" charset="0"/>
              </a:rPr>
              <a:t>: </a:t>
            </a:r>
            <a:r>
              <a:rPr lang="en-US" sz="1200">
                <a:latin typeface="Calibri" pitchFamily="34" charset="0"/>
              </a:rPr>
              <a:t>OECD/EEA database on instruments used for environmental policy and natural resources management.</a:t>
            </a:r>
          </a:p>
        </p:txBody>
      </p:sp>
      <p:sp>
        <p:nvSpPr>
          <p:cNvPr id="30727"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
        <p:nvSpPr>
          <p:cNvPr id="9" name="Up Arrow 8"/>
          <p:cNvSpPr/>
          <p:nvPr/>
        </p:nvSpPr>
        <p:spPr bwMode="auto">
          <a:xfrm>
            <a:off x="7501960" y="4784188"/>
            <a:ext cx="144016" cy="432048"/>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68E570A5-FC33-4084-B51C-907B3E0B0ECD}" type="slidenum">
              <a:rPr lang="en-GB" sz="1400">
                <a:solidFill>
                  <a:srgbClr val="786455"/>
                </a:solidFill>
                <a:latin typeface="+mn-lt"/>
                <a:cs typeface="+mn-cs"/>
              </a:rPr>
              <a:pPr algn="r">
                <a:defRPr/>
              </a:pPr>
              <a:t>26</a:t>
            </a:fld>
            <a:endParaRPr lang="en-GB" sz="1400">
              <a:solidFill>
                <a:srgbClr val="786455"/>
              </a:solidFill>
              <a:latin typeface="+mn-lt"/>
              <a:cs typeface="+mn-cs"/>
            </a:endParaRPr>
          </a:p>
        </p:txBody>
      </p:sp>
      <p:sp>
        <p:nvSpPr>
          <p:cNvPr id="31747"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Foster value added tax performance</a:t>
            </a:r>
          </a:p>
        </p:txBody>
      </p:sp>
      <p:sp>
        <p:nvSpPr>
          <p:cNvPr id="31748" name="TextBox 5"/>
          <p:cNvSpPr txBox="1">
            <a:spLocks noChangeArrowheads="1"/>
          </p:cNvSpPr>
          <p:nvPr/>
        </p:nvSpPr>
        <p:spPr bwMode="auto">
          <a:xfrm>
            <a:off x="304800" y="5334000"/>
            <a:ext cx="8305800" cy="822325"/>
          </a:xfrm>
          <a:prstGeom prst="rect">
            <a:avLst/>
          </a:prstGeom>
          <a:noFill/>
          <a:ln w="9525">
            <a:noFill/>
            <a:miter lim="800000"/>
            <a:headEnd/>
            <a:tailEnd/>
          </a:ln>
        </p:spPr>
        <p:txBody>
          <a:bodyPr>
            <a:spAutoFit/>
          </a:bodyPr>
          <a:lstStyle/>
          <a:p>
            <a:r>
              <a:rPr lang="en-GB" sz="1200" i="1" dirty="0">
                <a:latin typeface="Calibri" pitchFamily="34" charset="0"/>
              </a:rPr>
              <a:t>Note</a:t>
            </a:r>
            <a:r>
              <a:rPr lang="en-GB" sz="1200" dirty="0">
                <a:latin typeface="Calibri" pitchFamily="34" charset="0"/>
              </a:rPr>
              <a:t>: </a:t>
            </a:r>
            <a:r>
              <a:rPr lang="en-US" sz="1200" dirty="0">
                <a:latin typeface="Calibri" pitchFamily="34" charset="0"/>
              </a:rPr>
              <a:t>The VAT revenue ratio measures the difference between the VAT revenue actually collected and what would theoretically be raised if VAT was applied at the standard rate to the entire potential tax base in a “pure” VAT regime and all revenue was collected: The VAT revenue ratio equals VAT Revenue/(Consumption * Standard VAT rate)*100.</a:t>
            </a:r>
          </a:p>
          <a:p>
            <a:r>
              <a:rPr lang="en-US" sz="1200" i="1" dirty="0">
                <a:latin typeface="Calibri" pitchFamily="34" charset="0"/>
              </a:rPr>
              <a:t>Source</a:t>
            </a:r>
            <a:r>
              <a:rPr lang="en-US" sz="1200" dirty="0">
                <a:latin typeface="Calibri" pitchFamily="34" charset="0"/>
              </a:rPr>
              <a:t>: OECD (2011), Consumption Tax Trends 2010: VAT/GST and Excise Rates, Trends and Administration Issues.</a:t>
            </a:r>
          </a:p>
        </p:txBody>
      </p:sp>
      <p:sp>
        <p:nvSpPr>
          <p:cNvPr id="31749" name="Rectangle 1"/>
          <p:cNvSpPr>
            <a:spLocks noChangeArrowheads="1"/>
          </p:cNvSpPr>
          <p:nvPr/>
        </p:nvSpPr>
        <p:spPr bwMode="auto">
          <a:xfrm>
            <a:off x="0" y="784225"/>
            <a:ext cx="89154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The VAT revenue ratio, average 2007-08</a:t>
            </a:r>
          </a:p>
        </p:txBody>
      </p:sp>
      <p:pic>
        <p:nvPicPr>
          <p:cNvPr id="31750" name="Picture 9"/>
          <p:cNvPicPr>
            <a:picLocks noChangeAspect="1" noChangeArrowheads="1"/>
          </p:cNvPicPr>
          <p:nvPr/>
        </p:nvPicPr>
        <p:blipFill>
          <a:blip r:embed="rId3" cstate="print"/>
          <a:srcRect/>
          <a:stretch>
            <a:fillRect/>
          </a:stretch>
        </p:blipFill>
        <p:spPr bwMode="auto">
          <a:xfrm>
            <a:off x="228600" y="1143000"/>
            <a:ext cx="8686800" cy="4191000"/>
          </a:xfrm>
          <a:prstGeom prst="rect">
            <a:avLst/>
          </a:prstGeom>
          <a:noFill/>
          <a:ln w="9525">
            <a:noFill/>
            <a:miter lim="800000"/>
            <a:headEnd/>
            <a:tailEnd/>
          </a:ln>
        </p:spPr>
      </p:pic>
      <p:sp>
        <p:nvSpPr>
          <p:cNvPr id="31751"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sp>
        <p:nvSpPr>
          <p:cNvPr id="8" name="Up Arrow 7"/>
          <p:cNvSpPr/>
          <p:nvPr/>
        </p:nvSpPr>
        <p:spPr bwMode="auto">
          <a:xfrm>
            <a:off x="6875813" y="5185682"/>
            <a:ext cx="117020" cy="217591"/>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98741292-54ED-49C2-9EAE-FA6553010339}" type="slidenum">
              <a:rPr lang="en-GB" sz="1400">
                <a:solidFill>
                  <a:srgbClr val="786455"/>
                </a:solidFill>
                <a:latin typeface="+mn-lt"/>
                <a:cs typeface="+mn-cs"/>
              </a:rPr>
              <a:pPr algn="r">
                <a:defRPr/>
              </a:pPr>
              <a:t>27</a:t>
            </a:fld>
            <a:endParaRPr lang="en-GB" sz="1400">
              <a:solidFill>
                <a:srgbClr val="786455"/>
              </a:solidFill>
              <a:latin typeface="+mn-lt"/>
              <a:cs typeface="+mn-cs"/>
            </a:endParaRPr>
          </a:p>
        </p:txBody>
      </p:sp>
      <p:sp>
        <p:nvSpPr>
          <p:cNvPr id="32771"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Continue pension reforms</a:t>
            </a:r>
          </a:p>
        </p:txBody>
      </p:sp>
      <p:sp>
        <p:nvSpPr>
          <p:cNvPr id="32772" name="TextBox 5"/>
          <p:cNvSpPr txBox="1">
            <a:spLocks noChangeArrowheads="1"/>
          </p:cNvSpPr>
          <p:nvPr/>
        </p:nvSpPr>
        <p:spPr bwMode="auto">
          <a:xfrm>
            <a:off x="457200" y="5562600"/>
            <a:ext cx="8305800" cy="274638"/>
          </a:xfrm>
          <a:prstGeom prst="rect">
            <a:avLst/>
          </a:prstGeom>
          <a:noFill/>
          <a:ln w="9525">
            <a:noFill/>
            <a:miter lim="800000"/>
            <a:headEnd/>
            <a:tailEnd/>
          </a:ln>
        </p:spPr>
        <p:txBody>
          <a:bodyPr>
            <a:spAutoFit/>
          </a:bodyPr>
          <a:lstStyle/>
          <a:p>
            <a:r>
              <a:rPr lang="en-US" sz="1200" i="1">
                <a:latin typeface="Calibri" pitchFamily="34" charset="0"/>
              </a:rPr>
              <a:t>Source</a:t>
            </a:r>
            <a:r>
              <a:rPr lang="en-US" sz="1200">
                <a:latin typeface="Calibri" pitchFamily="34" charset="0"/>
              </a:rPr>
              <a:t>: OECD calculations.</a:t>
            </a:r>
          </a:p>
        </p:txBody>
      </p:sp>
      <p:sp>
        <p:nvSpPr>
          <p:cNvPr id="32773" name="Rectangle 1"/>
          <p:cNvSpPr>
            <a:spLocks noChangeArrowheads="1"/>
          </p:cNvSpPr>
          <p:nvPr/>
        </p:nvSpPr>
        <p:spPr bwMode="auto">
          <a:xfrm>
            <a:off x="0" y="631825"/>
            <a:ext cx="89154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Implicit taxes on continued work at older ages versus pension up-take, % average worker earnings</a:t>
            </a:r>
          </a:p>
        </p:txBody>
      </p:sp>
      <p:sp>
        <p:nvSpPr>
          <p:cNvPr id="32774" name="Footer Placeholder 9"/>
          <p:cNvSpPr txBox="1">
            <a:spLocks noGrp="1"/>
          </p:cNvSpPr>
          <p:nvPr/>
        </p:nvSpPr>
        <p:spPr bwMode="auto">
          <a:xfrm>
            <a:off x="5638800" y="6237288"/>
            <a:ext cx="2678113" cy="352425"/>
          </a:xfrm>
          <a:prstGeom prst="rect">
            <a:avLst/>
          </a:prstGeom>
          <a:noFill/>
          <a:ln w="9525">
            <a:noFill/>
            <a:miter lim="800000"/>
            <a:headEnd/>
            <a:tailEnd/>
          </a:ln>
        </p:spPr>
        <p:txBody>
          <a:bodyPr/>
          <a:lstStyle/>
          <a:p>
            <a:r>
              <a:rPr lang="en-GB" sz="1400" i="1">
                <a:solidFill>
                  <a:srgbClr val="786455"/>
                </a:solidFill>
                <a:latin typeface="Georgia" pitchFamily="18" charset="0"/>
              </a:rPr>
              <a:t>Growth-friendly consolidation</a:t>
            </a:r>
          </a:p>
        </p:txBody>
      </p:sp>
      <p:pic>
        <p:nvPicPr>
          <p:cNvPr id="32775" name="Picture 11"/>
          <p:cNvPicPr>
            <a:picLocks noChangeAspect="1" noChangeArrowheads="1"/>
          </p:cNvPicPr>
          <p:nvPr/>
        </p:nvPicPr>
        <p:blipFill>
          <a:blip r:embed="rId3" cstate="print"/>
          <a:srcRect/>
          <a:stretch>
            <a:fillRect/>
          </a:stretch>
        </p:blipFill>
        <p:spPr bwMode="auto">
          <a:xfrm>
            <a:off x="0" y="1295400"/>
            <a:ext cx="9144000" cy="4295775"/>
          </a:xfrm>
          <a:prstGeom prst="rect">
            <a:avLst/>
          </a:prstGeom>
          <a:noFill/>
          <a:ln w="9525">
            <a:noFill/>
            <a:miter lim="800000"/>
            <a:headEnd/>
            <a:tailEnd/>
          </a:ln>
        </p:spPr>
      </p:pic>
      <p:sp>
        <p:nvSpPr>
          <p:cNvPr id="9" name="Up Arrow 8"/>
          <p:cNvSpPr/>
          <p:nvPr/>
        </p:nvSpPr>
        <p:spPr bwMode="auto">
          <a:xfrm>
            <a:off x="6920069" y="5354204"/>
            <a:ext cx="144016" cy="432048"/>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BDFC2F24-06D8-4B29-BC32-33524D53585B}" type="slidenum">
              <a:rPr lang="en-GB" sz="1400">
                <a:solidFill>
                  <a:srgbClr val="786455"/>
                </a:solidFill>
                <a:latin typeface="+mn-lt"/>
                <a:cs typeface="+mn-cs"/>
              </a:rPr>
              <a:pPr algn="r">
                <a:defRPr/>
              </a:pPr>
              <a:t>28</a:t>
            </a:fld>
            <a:endParaRPr lang="en-GB" sz="1400">
              <a:solidFill>
                <a:srgbClr val="786455"/>
              </a:solidFill>
              <a:latin typeface="+mn-lt"/>
              <a:cs typeface="+mn-cs"/>
            </a:endParaRPr>
          </a:p>
        </p:txBody>
      </p:sp>
      <p:sp>
        <p:nvSpPr>
          <p:cNvPr id="33795" name="Title 1"/>
          <p:cNvSpPr>
            <a:spLocks noGrp="1"/>
          </p:cNvSpPr>
          <p:nvPr>
            <p:ph type="title" idx="4294967295"/>
          </p:nvPr>
        </p:nvSpPr>
        <p:spPr>
          <a:xfrm>
            <a:off x="539750" y="2781300"/>
            <a:ext cx="8218488" cy="431800"/>
          </a:xfrm>
        </p:spPr>
        <p:txBody>
          <a:bodyPr/>
          <a:lstStyle/>
          <a:p>
            <a:pPr eaLnBrk="1" hangingPunct="1">
              <a:lnSpc>
                <a:spcPts val="2700"/>
              </a:lnSpc>
            </a:pPr>
            <a:r>
              <a:rPr lang="en-US" sz="2800" i="1" smtClean="0">
                <a:latin typeface="Helvetica" pitchFamily="34" charset="0"/>
                <a:cs typeface="Arial" charset="0"/>
              </a:rPr>
              <a:t>Structural reforms (labour and product market)</a:t>
            </a:r>
          </a:p>
        </p:txBody>
      </p:sp>
      <p:sp>
        <p:nvSpPr>
          <p:cNvPr id="33796" name="Footer Placeholder 9"/>
          <p:cNvSpPr txBox="1">
            <a:spLocks noGrp="1"/>
          </p:cNvSpPr>
          <p:nvPr/>
        </p:nvSpPr>
        <p:spPr bwMode="auto">
          <a:xfrm>
            <a:off x="7543800" y="6237288"/>
            <a:ext cx="773113" cy="352425"/>
          </a:xfrm>
          <a:prstGeom prst="rect">
            <a:avLst/>
          </a:prstGeom>
          <a:noFill/>
          <a:ln w="9525">
            <a:noFill/>
            <a:miter lim="800000"/>
            <a:headEnd/>
            <a:tailEnd/>
          </a:ln>
        </p:spPr>
        <p:txBody>
          <a:bodyPr/>
          <a:lstStyle/>
          <a:p>
            <a:r>
              <a:rPr lang="en-GB" sz="1400" i="1">
                <a:solidFill>
                  <a:srgbClr val="786455"/>
                </a:solidFill>
                <a:latin typeface="Georgia" pitchFamily="18" charset="0"/>
              </a:rPr>
              <a:t>Outline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ECD79AEE-2D07-4236-AFA8-E0B993891B2B}" type="slidenum">
              <a:rPr lang="en-GB" sz="1400">
                <a:solidFill>
                  <a:srgbClr val="786455"/>
                </a:solidFill>
                <a:latin typeface="+mn-lt"/>
                <a:cs typeface="+mn-cs"/>
              </a:rPr>
              <a:pPr algn="r">
                <a:defRPr/>
              </a:pPr>
              <a:t>29</a:t>
            </a:fld>
            <a:endParaRPr lang="en-GB" sz="1400">
              <a:solidFill>
                <a:srgbClr val="786455"/>
              </a:solidFill>
              <a:latin typeface="+mn-lt"/>
              <a:cs typeface="+mn-cs"/>
            </a:endParaRPr>
          </a:p>
        </p:txBody>
      </p:sp>
      <p:sp>
        <p:nvSpPr>
          <p:cNvPr id="34819" name="Rectangle 3"/>
          <p:cNvSpPr>
            <a:spLocks noGrp="1" noChangeArrowheads="1"/>
          </p:cNvSpPr>
          <p:nvPr>
            <p:ph type="title" idx="4294967295"/>
          </p:nvPr>
        </p:nvSpPr>
        <p:spPr>
          <a:xfrm>
            <a:off x="-163513" y="104775"/>
            <a:ext cx="9296401" cy="647700"/>
          </a:xfrm>
        </p:spPr>
        <p:txBody>
          <a:bodyPr/>
          <a:lstStyle/>
          <a:p>
            <a:r>
              <a:rPr lang="en-GB" sz="3200" smtClean="0">
                <a:latin typeface="Helvetica" pitchFamily="34" charset="0"/>
                <a:cs typeface="Arial" charset="0"/>
              </a:rPr>
              <a:t>The crisis has acted as a catalyst for reforms</a:t>
            </a:r>
          </a:p>
        </p:txBody>
      </p:sp>
      <p:sp>
        <p:nvSpPr>
          <p:cNvPr id="34820"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34821" name="TextBox 5"/>
          <p:cNvSpPr txBox="1">
            <a:spLocks noChangeArrowheads="1"/>
          </p:cNvSpPr>
          <p:nvPr/>
        </p:nvSpPr>
        <p:spPr bwMode="auto">
          <a:xfrm>
            <a:off x="971550" y="5516563"/>
            <a:ext cx="7924800" cy="831850"/>
          </a:xfrm>
          <a:prstGeom prst="rect">
            <a:avLst/>
          </a:prstGeom>
          <a:noFill/>
          <a:ln w="9525">
            <a:noFill/>
            <a:miter lim="800000"/>
            <a:headEnd/>
            <a:tailEnd/>
          </a:ln>
        </p:spPr>
        <p:txBody>
          <a:bodyPr>
            <a:spAutoFit/>
          </a:bodyPr>
          <a:lstStyle/>
          <a:p>
            <a:r>
              <a:rPr lang="en-US" sz="1200" i="1">
                <a:latin typeface="Calibri" pitchFamily="34" charset="0"/>
              </a:rPr>
              <a:t>Note</a:t>
            </a:r>
            <a:r>
              <a:rPr lang="en-US" sz="1200">
                <a:latin typeface="Calibri" pitchFamily="34" charset="0"/>
              </a:rPr>
              <a:t>: The responsiveness rate is based on a scoring system in which each priority set in the previous edition of Going for Growth rakes a value of one if "significant" action is taken the following year, and zero if not. Average across OECD countries excluding Chile, Estonia, Israel and Slovenia.</a:t>
            </a:r>
          </a:p>
          <a:p>
            <a:endParaRPr lang="en-US" sz="1200">
              <a:latin typeface="Calibri" pitchFamily="34" charset="0"/>
            </a:endParaRPr>
          </a:p>
        </p:txBody>
      </p:sp>
      <p:sp>
        <p:nvSpPr>
          <p:cNvPr id="34822" name="Rectangle 1"/>
          <p:cNvSpPr>
            <a:spLocks noChangeArrowheads="1"/>
          </p:cNvSpPr>
          <p:nvPr/>
        </p:nvSpPr>
        <p:spPr bwMode="auto">
          <a:xfrm>
            <a:off x="0" y="733425"/>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Responsiveness to </a:t>
            </a:r>
            <a:r>
              <a:rPr lang="en-GB" sz="2000" i="1">
                <a:cs typeface="Times New Roman" pitchFamily="18" charset="0"/>
              </a:rPr>
              <a:t>Going for Growth </a:t>
            </a:r>
            <a:r>
              <a:rPr lang="en-GB" sz="2000">
                <a:cs typeface="Times New Roman" pitchFamily="18" charset="0"/>
              </a:rPr>
              <a:t>recommendations across the OECD, 2005-2011</a:t>
            </a:r>
          </a:p>
        </p:txBody>
      </p:sp>
      <p:pic>
        <p:nvPicPr>
          <p:cNvPr id="34823" name="Picture 22"/>
          <p:cNvPicPr>
            <a:picLocks noChangeAspect="1" noChangeArrowheads="1"/>
          </p:cNvPicPr>
          <p:nvPr/>
        </p:nvPicPr>
        <p:blipFill>
          <a:blip r:embed="rId3" cstate="print"/>
          <a:srcRect/>
          <a:stretch>
            <a:fillRect/>
          </a:stretch>
        </p:blipFill>
        <p:spPr bwMode="auto">
          <a:xfrm>
            <a:off x="755650" y="1412875"/>
            <a:ext cx="722947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C155B1F6-7954-41B0-9506-E755375B12DA}" type="slidenum">
              <a:rPr lang="en-GB" sz="1400">
                <a:solidFill>
                  <a:srgbClr val="786455"/>
                </a:solidFill>
                <a:latin typeface="+mn-lt"/>
                <a:cs typeface="+mn-cs"/>
              </a:rPr>
              <a:pPr algn="r">
                <a:defRPr/>
              </a:pPr>
              <a:t>3</a:t>
            </a:fld>
            <a:endParaRPr lang="en-GB" sz="1400">
              <a:solidFill>
                <a:srgbClr val="786455"/>
              </a:solidFill>
              <a:latin typeface="+mn-lt"/>
              <a:cs typeface="+mn-cs"/>
            </a:endParaRPr>
          </a:p>
        </p:txBody>
      </p:sp>
      <p:sp>
        <p:nvSpPr>
          <p:cNvPr id="6147" name="Title 1"/>
          <p:cNvSpPr>
            <a:spLocks noGrp="1"/>
          </p:cNvSpPr>
          <p:nvPr>
            <p:ph type="title" idx="4294967295"/>
          </p:nvPr>
        </p:nvSpPr>
        <p:spPr>
          <a:xfrm>
            <a:off x="539750" y="2781300"/>
            <a:ext cx="8218488" cy="431800"/>
          </a:xfrm>
        </p:spPr>
        <p:txBody>
          <a:bodyPr/>
          <a:lstStyle/>
          <a:p>
            <a:pPr eaLnBrk="1" hangingPunct="1">
              <a:lnSpc>
                <a:spcPts val="2700"/>
              </a:lnSpc>
            </a:pPr>
            <a:r>
              <a:rPr lang="en-US" sz="2800" i="1" smtClean="0">
                <a:latin typeface="Helvetica" pitchFamily="34" charset="0"/>
                <a:cs typeface="Arial" charset="0"/>
              </a:rPr>
              <a:t>Economic outlook</a:t>
            </a:r>
          </a:p>
        </p:txBody>
      </p:sp>
      <p:sp>
        <p:nvSpPr>
          <p:cNvPr id="6148" name="Footer Placeholder 9"/>
          <p:cNvSpPr txBox="1">
            <a:spLocks noGrp="1"/>
          </p:cNvSpPr>
          <p:nvPr/>
        </p:nvSpPr>
        <p:spPr bwMode="auto">
          <a:xfrm>
            <a:off x="7543800" y="6237288"/>
            <a:ext cx="773113" cy="352425"/>
          </a:xfrm>
          <a:prstGeom prst="rect">
            <a:avLst/>
          </a:prstGeom>
          <a:noFill/>
          <a:ln w="9525">
            <a:noFill/>
            <a:miter lim="800000"/>
            <a:headEnd/>
            <a:tailEnd/>
          </a:ln>
        </p:spPr>
        <p:txBody>
          <a:bodyPr/>
          <a:lstStyle/>
          <a:p>
            <a:r>
              <a:rPr lang="en-GB" sz="1400" i="1">
                <a:solidFill>
                  <a:srgbClr val="786455"/>
                </a:solidFill>
                <a:latin typeface="Georgia" pitchFamily="18" charset="0"/>
              </a:rPr>
              <a:t>Outline</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22231668-5B3A-49EC-8E7C-891A3D6C6ED4}" type="slidenum">
              <a:rPr lang="en-GB" sz="1400">
                <a:solidFill>
                  <a:srgbClr val="786455"/>
                </a:solidFill>
                <a:latin typeface="+mn-lt"/>
                <a:cs typeface="+mn-cs"/>
              </a:rPr>
              <a:pPr algn="r">
                <a:defRPr/>
              </a:pPr>
              <a:t>30</a:t>
            </a:fld>
            <a:endParaRPr lang="en-GB" sz="1400">
              <a:solidFill>
                <a:srgbClr val="786455"/>
              </a:solidFill>
              <a:latin typeface="+mn-lt"/>
              <a:cs typeface="+mn-cs"/>
            </a:endParaRPr>
          </a:p>
        </p:txBody>
      </p:sp>
      <p:sp>
        <p:nvSpPr>
          <p:cNvPr id="35843" name="Rectangle 3"/>
          <p:cNvSpPr>
            <a:spLocks noGrp="1" noChangeArrowheads="1"/>
          </p:cNvSpPr>
          <p:nvPr>
            <p:ph type="title" idx="4294967295"/>
          </p:nvPr>
        </p:nvSpPr>
        <p:spPr>
          <a:xfrm>
            <a:off x="-163513" y="104775"/>
            <a:ext cx="9296401" cy="647700"/>
          </a:xfrm>
        </p:spPr>
        <p:txBody>
          <a:bodyPr/>
          <a:lstStyle/>
          <a:p>
            <a:r>
              <a:rPr lang="en-GB" sz="3200" smtClean="0">
                <a:latin typeface="Helvetica" pitchFamily="34" charset="0"/>
                <a:cs typeface="Arial" charset="0"/>
              </a:rPr>
              <a:t>Reform progress greater in low-income countries</a:t>
            </a:r>
          </a:p>
        </p:txBody>
      </p:sp>
      <p:sp>
        <p:nvSpPr>
          <p:cNvPr id="35844"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35845" name="TextBox 5"/>
          <p:cNvSpPr txBox="1">
            <a:spLocks noChangeArrowheads="1"/>
          </p:cNvSpPr>
          <p:nvPr/>
        </p:nvSpPr>
        <p:spPr bwMode="auto">
          <a:xfrm>
            <a:off x="990600" y="5638800"/>
            <a:ext cx="7924800" cy="639763"/>
          </a:xfrm>
          <a:prstGeom prst="rect">
            <a:avLst/>
          </a:prstGeom>
          <a:noFill/>
          <a:ln w="9525">
            <a:noFill/>
            <a:miter lim="800000"/>
            <a:headEnd/>
            <a:tailEnd/>
          </a:ln>
        </p:spPr>
        <p:txBody>
          <a:bodyPr>
            <a:spAutoFit/>
          </a:bodyPr>
          <a:lstStyle/>
          <a:p>
            <a:r>
              <a:rPr lang="en-US" sz="1200" i="1">
                <a:latin typeface="Calibri" pitchFamily="34" charset="0"/>
              </a:rPr>
              <a:t>Note</a:t>
            </a:r>
            <a:r>
              <a:rPr lang="en-US" sz="1200">
                <a:latin typeface="Calibri" pitchFamily="34" charset="0"/>
              </a:rPr>
              <a:t>: The indicator is the ratio of the total number of years in which some action is taken to address  the policy priority to the total number of years in which the policy priority has been identified.</a:t>
            </a:r>
          </a:p>
          <a:p>
            <a:r>
              <a:rPr lang="en-US" sz="1200" i="1">
                <a:latin typeface="Calibri" pitchFamily="34" charset="0"/>
              </a:rPr>
              <a:t>Source</a:t>
            </a:r>
            <a:r>
              <a:rPr lang="en-US" sz="1200">
                <a:latin typeface="Calibri" pitchFamily="34" charset="0"/>
              </a:rPr>
              <a:t>: OECD Going for Growth 2012.</a:t>
            </a:r>
          </a:p>
        </p:txBody>
      </p:sp>
      <p:graphicFrame>
        <p:nvGraphicFramePr>
          <p:cNvPr id="2" name="Chart 4"/>
          <p:cNvGraphicFramePr>
            <a:graphicFrameLocks/>
          </p:cNvGraphicFramePr>
          <p:nvPr/>
        </p:nvGraphicFramePr>
        <p:xfrm>
          <a:off x="997570" y="922114"/>
          <a:ext cx="7272809" cy="47525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2DDA1304-5C98-4AC1-A7C7-819045B375D2}" type="slidenum">
              <a:rPr lang="en-GB" sz="1400">
                <a:solidFill>
                  <a:srgbClr val="786455"/>
                </a:solidFill>
                <a:latin typeface="+mn-lt"/>
                <a:cs typeface="+mn-cs"/>
              </a:rPr>
              <a:pPr algn="r">
                <a:defRPr/>
              </a:pPr>
              <a:t>31</a:t>
            </a:fld>
            <a:endParaRPr lang="en-GB" sz="1400">
              <a:solidFill>
                <a:srgbClr val="786455"/>
              </a:solidFill>
              <a:latin typeface="+mn-lt"/>
              <a:cs typeface="+mn-cs"/>
            </a:endParaRPr>
          </a:p>
        </p:txBody>
      </p:sp>
      <p:sp>
        <p:nvSpPr>
          <p:cNvPr id="36867" name="Rectangle 3"/>
          <p:cNvSpPr>
            <a:spLocks noGrp="1" noChangeArrowheads="1"/>
          </p:cNvSpPr>
          <p:nvPr>
            <p:ph type="title" idx="4294967295"/>
          </p:nvPr>
        </p:nvSpPr>
        <p:spPr>
          <a:xfrm>
            <a:off x="-163513" y="104775"/>
            <a:ext cx="9296401" cy="647700"/>
          </a:xfrm>
        </p:spPr>
        <p:txBody>
          <a:bodyPr/>
          <a:lstStyle/>
          <a:p>
            <a:r>
              <a:rPr lang="en-GB" sz="3200" smtClean="0">
                <a:latin typeface="Helvetica" pitchFamily="34" charset="0"/>
                <a:cs typeface="Arial" charset="0"/>
              </a:rPr>
              <a:t>Reform implementation and fiscal stance</a:t>
            </a:r>
          </a:p>
        </p:txBody>
      </p:sp>
      <p:sp>
        <p:nvSpPr>
          <p:cNvPr id="36868"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36869" name="TextBox 5"/>
          <p:cNvSpPr txBox="1">
            <a:spLocks noChangeArrowheads="1"/>
          </p:cNvSpPr>
          <p:nvPr/>
        </p:nvSpPr>
        <p:spPr bwMode="auto">
          <a:xfrm>
            <a:off x="762000" y="5715000"/>
            <a:ext cx="7924800" cy="274638"/>
          </a:xfrm>
          <a:prstGeom prst="rect">
            <a:avLst/>
          </a:prstGeom>
          <a:noFill/>
          <a:ln w="9525">
            <a:noFill/>
            <a:miter lim="800000"/>
            <a:headEnd/>
            <a:tailEnd/>
          </a:ln>
        </p:spPr>
        <p:txBody>
          <a:bodyPr>
            <a:spAutoFit/>
          </a:bodyPr>
          <a:lstStyle/>
          <a:p>
            <a:r>
              <a:rPr lang="en-US" sz="1200" i="1">
                <a:latin typeface="Calibri" pitchFamily="34" charset="0"/>
              </a:rPr>
              <a:t>Source</a:t>
            </a:r>
            <a:r>
              <a:rPr lang="en-US" sz="1200">
                <a:latin typeface="Calibri" pitchFamily="34" charset="0"/>
              </a:rPr>
              <a:t>: OECD Economic Outlook 90 Database (for fiscal consolidation projections).</a:t>
            </a:r>
          </a:p>
        </p:txBody>
      </p:sp>
      <p:graphicFrame>
        <p:nvGraphicFramePr>
          <p:cNvPr id="6" name="Chart 5"/>
          <p:cNvGraphicFramePr>
            <a:graphicFrameLocks/>
          </p:cNvGraphicFramePr>
          <p:nvPr/>
        </p:nvGraphicFramePr>
        <p:xfrm>
          <a:off x="841277" y="1222352"/>
          <a:ext cx="7458369" cy="4462707"/>
        </p:xfrm>
        <a:graphic>
          <a:graphicData uri="http://schemas.openxmlformats.org/drawingml/2006/chart">
            <c:chart xmlns:c="http://schemas.openxmlformats.org/drawingml/2006/chart" xmlns:r="http://schemas.openxmlformats.org/officeDocument/2006/relationships" r:id="rId3"/>
          </a:graphicData>
        </a:graphic>
      </p:graphicFrame>
      <p:sp>
        <p:nvSpPr>
          <p:cNvPr id="36871" name="Rectangle 1"/>
          <p:cNvSpPr>
            <a:spLocks noChangeArrowheads="1"/>
          </p:cNvSpPr>
          <p:nvPr/>
        </p:nvSpPr>
        <p:spPr bwMode="auto">
          <a:xfrm>
            <a:off x="0" y="762000"/>
            <a:ext cx="91440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Overall responsiveness to Going for Growth priorities and consolidation effort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3923FD85-CE61-4422-B1C2-8EAE9CBD1E0D}" type="slidenum">
              <a:rPr lang="en-GB" sz="1400">
                <a:solidFill>
                  <a:srgbClr val="786455"/>
                </a:solidFill>
                <a:latin typeface="+mn-lt"/>
                <a:cs typeface="+mn-cs"/>
              </a:rPr>
              <a:pPr algn="r">
                <a:defRPr/>
              </a:pPr>
              <a:t>32</a:t>
            </a:fld>
            <a:endParaRPr lang="en-GB" sz="1400">
              <a:solidFill>
                <a:srgbClr val="786455"/>
              </a:solidFill>
              <a:latin typeface="+mn-lt"/>
              <a:cs typeface="+mn-cs"/>
            </a:endParaRPr>
          </a:p>
        </p:txBody>
      </p:sp>
      <p:sp>
        <p:nvSpPr>
          <p:cNvPr id="37891"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Reform packages can have short-term benefits</a:t>
            </a:r>
          </a:p>
        </p:txBody>
      </p:sp>
      <p:sp>
        <p:nvSpPr>
          <p:cNvPr id="37892"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37893" name="TextBox 5"/>
          <p:cNvSpPr txBox="1">
            <a:spLocks noChangeArrowheads="1"/>
          </p:cNvSpPr>
          <p:nvPr/>
        </p:nvSpPr>
        <p:spPr bwMode="auto">
          <a:xfrm>
            <a:off x="990600" y="5867400"/>
            <a:ext cx="7924800" cy="639763"/>
          </a:xfrm>
          <a:prstGeom prst="rect">
            <a:avLst/>
          </a:prstGeom>
          <a:noFill/>
          <a:ln w="9525">
            <a:noFill/>
            <a:miter lim="800000"/>
            <a:headEnd/>
            <a:tailEnd/>
          </a:ln>
        </p:spPr>
        <p:txBody>
          <a:bodyPr>
            <a:spAutoFit/>
          </a:bodyPr>
          <a:lstStyle/>
          <a:p>
            <a:r>
              <a:rPr lang="en-US" sz="1200" i="1">
                <a:latin typeface="Calibri" pitchFamily="34" charset="0"/>
              </a:rPr>
              <a:t>Source</a:t>
            </a:r>
            <a:r>
              <a:rPr lang="en-US" sz="1200">
                <a:latin typeface="Calibri" pitchFamily="34" charset="0"/>
              </a:rPr>
              <a:t>: Cacciatore, M., R. Duval and G. Fiori (2012), “Short-term Pain or Gain? A DSGE Model-based Analysis of the Short-term Effects of Structural Reforms in Labour and Product Markets”, OECD Economics Department Working Papers, forthcoming.</a:t>
            </a:r>
          </a:p>
        </p:txBody>
      </p:sp>
      <p:sp>
        <p:nvSpPr>
          <p:cNvPr id="37894" name="Rectangle 1"/>
          <p:cNvSpPr>
            <a:spLocks noChangeArrowheads="1"/>
          </p:cNvSpPr>
          <p:nvPr/>
        </p:nvSpPr>
        <p:spPr bwMode="auto">
          <a:xfrm>
            <a:off x="0" y="673100"/>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A package combining a decline in entry barriers, a reduction in unemployment benefit replacement rate and a relaxation of job protection in a “rigid” economy</a:t>
            </a:r>
          </a:p>
        </p:txBody>
      </p:sp>
      <p:pic>
        <p:nvPicPr>
          <p:cNvPr id="37895" name="Picture 7"/>
          <p:cNvPicPr>
            <a:picLocks noChangeAspect="1" noChangeArrowheads="1"/>
          </p:cNvPicPr>
          <p:nvPr/>
        </p:nvPicPr>
        <p:blipFill>
          <a:blip r:embed="rId3" cstate="print"/>
          <a:srcRect/>
          <a:stretch>
            <a:fillRect/>
          </a:stretch>
        </p:blipFill>
        <p:spPr bwMode="auto">
          <a:xfrm>
            <a:off x="914400" y="1365250"/>
            <a:ext cx="7315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830D1E7D-371B-4363-A594-25BE55D14694}" type="slidenum">
              <a:rPr lang="en-GB" sz="1400">
                <a:solidFill>
                  <a:srgbClr val="786455"/>
                </a:solidFill>
                <a:latin typeface="+mn-lt"/>
                <a:cs typeface="+mn-cs"/>
              </a:rPr>
              <a:pPr algn="r">
                <a:defRPr/>
              </a:pPr>
              <a:t>33</a:t>
            </a:fld>
            <a:endParaRPr lang="en-GB" sz="1400">
              <a:solidFill>
                <a:srgbClr val="786455"/>
              </a:solidFill>
              <a:latin typeface="+mn-lt"/>
              <a:cs typeface="+mn-cs"/>
            </a:endParaRPr>
          </a:p>
        </p:txBody>
      </p:sp>
      <p:sp>
        <p:nvSpPr>
          <p:cNvPr id="38915"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Unemployment benefit reforms</a:t>
            </a:r>
          </a:p>
        </p:txBody>
      </p:sp>
      <p:sp>
        <p:nvSpPr>
          <p:cNvPr id="38916"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38917" name="TextBox 5"/>
          <p:cNvSpPr txBox="1">
            <a:spLocks noChangeArrowheads="1"/>
          </p:cNvSpPr>
          <p:nvPr/>
        </p:nvSpPr>
        <p:spPr bwMode="auto">
          <a:xfrm>
            <a:off x="977900" y="5534025"/>
            <a:ext cx="7924800" cy="1016000"/>
          </a:xfrm>
          <a:prstGeom prst="rect">
            <a:avLst/>
          </a:prstGeom>
          <a:noFill/>
          <a:ln w="9525">
            <a:noFill/>
            <a:miter lim="800000"/>
            <a:headEnd/>
            <a:tailEnd/>
          </a:ln>
        </p:spPr>
        <p:txBody>
          <a:bodyPr>
            <a:spAutoFit/>
          </a:bodyPr>
          <a:lstStyle/>
          <a:p>
            <a:r>
              <a:rPr lang="en-US" sz="1200" i="1">
                <a:latin typeface="Calibri" pitchFamily="34" charset="0"/>
              </a:rPr>
              <a:t>Note</a:t>
            </a:r>
            <a:r>
              <a:rPr lang="en-US" sz="1200">
                <a:latin typeface="Calibri" pitchFamily="34" charset="0"/>
              </a:rPr>
              <a:t>: *** and ** represent statistical significance at the 1 and 5% levels, respectively. The simulation is based on the median-sized reform observed in the estimation sample. In Panel B, the impact of the reform is estimated controlling for the initial unemployment benefit replacement rate.</a:t>
            </a:r>
          </a:p>
          <a:p>
            <a:r>
              <a:rPr lang="en-US" sz="1200" i="1">
                <a:latin typeface="Calibri" pitchFamily="34" charset="0"/>
              </a:rPr>
              <a:t>Source</a:t>
            </a:r>
            <a:r>
              <a:rPr lang="en-US" sz="1200">
                <a:latin typeface="Calibri" pitchFamily="34" charset="0"/>
              </a:rPr>
              <a:t>: Bouis, R. et al. (2012), “The Short-term Effects of Structural Reforms: an Empirical Analysis”, OECD Economics Department Working Papers.</a:t>
            </a:r>
          </a:p>
        </p:txBody>
      </p:sp>
      <p:sp>
        <p:nvSpPr>
          <p:cNvPr id="38918" name="Rectangle 1"/>
          <p:cNvSpPr>
            <a:spLocks noChangeArrowheads="1"/>
          </p:cNvSpPr>
          <p:nvPr/>
        </p:nvSpPr>
        <p:spPr bwMode="auto">
          <a:xfrm>
            <a:off x="0" y="688975"/>
            <a:ext cx="91440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Such reforms can have a fairly quick positive impact on labour utilisation</a:t>
            </a:r>
          </a:p>
        </p:txBody>
      </p:sp>
      <p:graphicFrame>
        <p:nvGraphicFramePr>
          <p:cNvPr id="8" name="Table 7"/>
          <p:cNvGraphicFramePr>
            <a:graphicFrameLocks noGrp="1"/>
          </p:cNvGraphicFramePr>
          <p:nvPr/>
        </p:nvGraphicFramePr>
        <p:xfrm>
          <a:off x="762000" y="1066800"/>
          <a:ext cx="7391400" cy="200025"/>
        </p:xfrm>
        <a:graphic>
          <a:graphicData uri="http://schemas.openxmlformats.org/drawingml/2006/table">
            <a:tbl>
              <a:tblPr/>
              <a:tblGrid>
                <a:gridCol w="7391400"/>
              </a:tblGrid>
              <a:tr h="20002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cs typeface="Arial" pitchFamily="34" charset="0"/>
                        </a:rPr>
                        <a:t>A. Change in aggregate employment rate following a "typical" reduction in initial unemployment benefit replacement rate </a:t>
                      </a:r>
                    </a:p>
                  </a:txBody>
                  <a:tcPr marL="0" marR="0" marT="0" marB="0" anchor="b" horzOverflow="overflow">
                    <a:lnL>
                      <a:noFill/>
                    </a:lnL>
                    <a:lnR>
                      <a:noFill/>
                    </a:lnR>
                    <a:lnT>
                      <a:noFill/>
                    </a:lnT>
                    <a:lnB>
                      <a:noFill/>
                    </a:lnB>
                    <a:lnTlToBr>
                      <a:noFill/>
                    </a:lnTlToBr>
                    <a:lnBlToTr>
                      <a:noFill/>
                    </a:lnBlToTr>
                    <a:noFill/>
                  </a:tcPr>
                </a:tc>
              </a:tr>
            </a:tbl>
          </a:graphicData>
        </a:graphic>
      </p:graphicFrame>
      <p:sp>
        <p:nvSpPr>
          <p:cNvPr id="38921" name="Rectangle 15"/>
          <p:cNvSpPr>
            <a:spLocks noChangeArrowheads="1"/>
          </p:cNvSpPr>
          <p:nvPr/>
        </p:nvSpPr>
        <p:spPr bwMode="auto">
          <a:xfrm>
            <a:off x="1676400" y="3505200"/>
            <a:ext cx="6858000" cy="266700"/>
          </a:xfrm>
          <a:prstGeom prst="rect">
            <a:avLst/>
          </a:prstGeom>
          <a:noFill/>
          <a:ln w="9525">
            <a:noFill/>
            <a:miter lim="800000"/>
            <a:headEnd/>
            <a:tailEnd/>
          </a:ln>
        </p:spPr>
        <p:txBody>
          <a:bodyPr lIns="0" tIns="0" rIns="0" bIns="0" anchor="b"/>
          <a:lstStyle/>
          <a:p>
            <a:pPr algn="ctr" eaLnBrk="0" fontAlgn="b" hangingPunct="0"/>
            <a:r>
              <a:rPr lang="en-US" sz="1100" b="1">
                <a:solidFill>
                  <a:srgbClr val="000000"/>
                </a:solidFill>
                <a:latin typeface="Times New Roman" pitchFamily="18" charset="0"/>
              </a:rPr>
              <a:t>B. Change in youth unemployment rate following a "typical" reduction in unemployment benefit duration</a:t>
            </a:r>
          </a:p>
        </p:txBody>
      </p:sp>
      <p:grpSp>
        <p:nvGrpSpPr>
          <p:cNvPr id="38922" name="Group 6"/>
          <p:cNvGrpSpPr>
            <a:grpSpLocks/>
          </p:cNvGrpSpPr>
          <p:nvPr/>
        </p:nvGrpSpPr>
        <p:grpSpPr bwMode="auto">
          <a:xfrm>
            <a:off x="838200" y="1219200"/>
            <a:ext cx="7696200" cy="4403725"/>
            <a:chOff x="1552575" y="-720644"/>
            <a:chExt cx="6038850" cy="7647950"/>
          </a:xfrm>
        </p:grpSpPr>
        <p:graphicFrame>
          <p:nvGraphicFramePr>
            <p:cNvPr id="3" name="Graphique 2"/>
            <p:cNvGraphicFramePr>
              <a:graphicFrameLocks/>
            </p:cNvGraphicFramePr>
            <p:nvPr/>
          </p:nvGraphicFramePr>
          <p:xfrm>
            <a:off x="1552575" y="-720644"/>
            <a:ext cx="6038850" cy="3871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2"/>
            <p:cNvGraphicFramePr>
              <a:graphicFrameLocks/>
            </p:cNvGraphicFramePr>
            <p:nvPr/>
          </p:nvGraphicFramePr>
          <p:xfrm>
            <a:off x="1552575" y="3679282"/>
            <a:ext cx="5924550" cy="3248024"/>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5B95EF9A-6ABE-479E-8157-7E34715FFF10}" type="slidenum">
              <a:rPr lang="en-GB" sz="1400">
                <a:solidFill>
                  <a:srgbClr val="786455"/>
                </a:solidFill>
                <a:latin typeface="+mn-lt"/>
                <a:cs typeface="+mn-cs"/>
              </a:rPr>
              <a:pPr algn="r">
                <a:defRPr/>
              </a:pPr>
              <a:t>34</a:t>
            </a:fld>
            <a:endParaRPr lang="en-GB" sz="1400">
              <a:solidFill>
                <a:srgbClr val="786455"/>
              </a:solidFill>
              <a:latin typeface="+mn-lt"/>
              <a:cs typeface="+mn-cs"/>
            </a:endParaRPr>
          </a:p>
        </p:txBody>
      </p:sp>
      <p:sp>
        <p:nvSpPr>
          <p:cNvPr id="39939"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Reforms of job protection</a:t>
            </a:r>
          </a:p>
        </p:txBody>
      </p:sp>
      <p:sp>
        <p:nvSpPr>
          <p:cNvPr id="39940"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39941" name="TextBox 5"/>
          <p:cNvSpPr txBox="1">
            <a:spLocks noChangeArrowheads="1"/>
          </p:cNvSpPr>
          <p:nvPr/>
        </p:nvSpPr>
        <p:spPr bwMode="auto">
          <a:xfrm>
            <a:off x="481013" y="5356225"/>
            <a:ext cx="7924800" cy="830263"/>
          </a:xfrm>
          <a:prstGeom prst="rect">
            <a:avLst/>
          </a:prstGeom>
          <a:noFill/>
          <a:ln w="9525">
            <a:noFill/>
            <a:miter lim="800000"/>
            <a:headEnd/>
            <a:tailEnd/>
          </a:ln>
        </p:spPr>
        <p:txBody>
          <a:bodyPr>
            <a:spAutoFit/>
          </a:bodyPr>
          <a:lstStyle/>
          <a:p>
            <a:r>
              <a:rPr lang="en-US" sz="1200" i="1">
                <a:latin typeface="Calibri" pitchFamily="34" charset="0"/>
              </a:rPr>
              <a:t>Note</a:t>
            </a:r>
            <a:r>
              <a:rPr lang="en-US" sz="1200">
                <a:latin typeface="Calibri" pitchFamily="34" charset="0"/>
              </a:rPr>
              <a:t>: *** and * represent statistical significance at the 1 and 10% levels, respectively. The simulation is based on the median-sized reform observed in the estimation sample.</a:t>
            </a:r>
          </a:p>
          <a:p>
            <a:r>
              <a:rPr lang="en-US" sz="1200" i="1">
                <a:latin typeface="Calibri" pitchFamily="34" charset="0"/>
              </a:rPr>
              <a:t>Source</a:t>
            </a:r>
            <a:r>
              <a:rPr lang="en-US" sz="1200">
                <a:latin typeface="Calibri" pitchFamily="34" charset="0"/>
              </a:rPr>
              <a:t>: Bouis, R. et al. (2012), “The Short-term Effects of Structural Reforms: an Empirical Analysis”, OECD Economics Department Working Papers.</a:t>
            </a:r>
          </a:p>
        </p:txBody>
      </p:sp>
      <p:sp>
        <p:nvSpPr>
          <p:cNvPr id="39942" name="Rectangle 1"/>
          <p:cNvSpPr>
            <a:spLocks noChangeArrowheads="1"/>
          </p:cNvSpPr>
          <p:nvPr/>
        </p:nvSpPr>
        <p:spPr bwMode="auto">
          <a:xfrm>
            <a:off x="0" y="663575"/>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Change in aggregate employment following a “typical” reduction in job protection on temporary contracts </a:t>
            </a:r>
          </a:p>
        </p:txBody>
      </p:sp>
      <p:pic>
        <p:nvPicPr>
          <p:cNvPr id="39943" name="Picture 13"/>
          <p:cNvPicPr>
            <a:picLocks noChangeAspect="1" noChangeArrowheads="1"/>
          </p:cNvPicPr>
          <p:nvPr/>
        </p:nvPicPr>
        <p:blipFill>
          <a:blip r:embed="rId3" cstate="print"/>
          <a:srcRect/>
          <a:stretch>
            <a:fillRect/>
          </a:stretch>
        </p:blipFill>
        <p:spPr bwMode="auto">
          <a:xfrm>
            <a:off x="85725" y="1447800"/>
            <a:ext cx="905827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2047FCE9-8C88-4245-8963-576B3715B9D8}" type="slidenum">
              <a:rPr lang="en-GB" sz="1400">
                <a:solidFill>
                  <a:srgbClr val="786455"/>
                </a:solidFill>
                <a:latin typeface="+mn-lt"/>
                <a:cs typeface="+mn-cs"/>
              </a:rPr>
              <a:pPr algn="r">
                <a:defRPr/>
              </a:pPr>
              <a:t>35</a:t>
            </a:fld>
            <a:endParaRPr lang="en-GB" sz="1400">
              <a:solidFill>
                <a:srgbClr val="786455"/>
              </a:solidFill>
              <a:latin typeface="+mn-lt"/>
              <a:cs typeface="+mn-cs"/>
            </a:endParaRPr>
          </a:p>
        </p:txBody>
      </p:sp>
      <p:sp>
        <p:nvSpPr>
          <p:cNvPr id="40963"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Active labour market policies</a:t>
            </a:r>
          </a:p>
        </p:txBody>
      </p:sp>
      <p:sp>
        <p:nvSpPr>
          <p:cNvPr id="40964"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40965" name="TextBox 5"/>
          <p:cNvSpPr txBox="1">
            <a:spLocks noChangeArrowheads="1"/>
          </p:cNvSpPr>
          <p:nvPr/>
        </p:nvSpPr>
        <p:spPr bwMode="auto">
          <a:xfrm>
            <a:off x="457200" y="5334000"/>
            <a:ext cx="7924800" cy="830263"/>
          </a:xfrm>
          <a:prstGeom prst="rect">
            <a:avLst/>
          </a:prstGeom>
          <a:noFill/>
          <a:ln w="9525">
            <a:noFill/>
            <a:miter lim="800000"/>
            <a:headEnd/>
            <a:tailEnd/>
          </a:ln>
        </p:spPr>
        <p:txBody>
          <a:bodyPr>
            <a:spAutoFit/>
          </a:bodyPr>
          <a:lstStyle/>
          <a:p>
            <a:r>
              <a:rPr lang="en-US" sz="1200" i="1">
                <a:latin typeface="Calibri" pitchFamily="34" charset="0"/>
              </a:rPr>
              <a:t>Note</a:t>
            </a:r>
            <a:r>
              <a:rPr lang="en-US" sz="1200">
                <a:latin typeface="Calibri" pitchFamily="34" charset="0"/>
              </a:rPr>
              <a:t>: *** and ** represent statistical significance at the 1 and 5% levels, respectively. The simulation is based on the median-sized reform observed in the estimation sample.</a:t>
            </a:r>
          </a:p>
          <a:p>
            <a:r>
              <a:rPr lang="en-US" sz="1200" i="1">
                <a:latin typeface="Calibri" pitchFamily="34" charset="0"/>
              </a:rPr>
              <a:t>Source</a:t>
            </a:r>
            <a:r>
              <a:rPr lang="en-US" sz="1200">
                <a:latin typeface="Calibri" pitchFamily="34" charset="0"/>
              </a:rPr>
              <a:t>: Bouis, R. et al. (2012), “The Short-term Effects of Structural Reforms: an Empirical Analysis”, OECD Economics Department Working Papers.</a:t>
            </a:r>
          </a:p>
        </p:txBody>
      </p:sp>
      <p:sp>
        <p:nvSpPr>
          <p:cNvPr id="40966" name="Rectangle 1"/>
          <p:cNvSpPr>
            <a:spLocks noChangeArrowheads="1"/>
          </p:cNvSpPr>
          <p:nvPr/>
        </p:nvSpPr>
        <p:spPr bwMode="auto">
          <a:xfrm>
            <a:off x="0" y="663575"/>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Change in aggregate employment following a “typical” increase in public spending on ALMP employment incentives</a:t>
            </a:r>
          </a:p>
        </p:txBody>
      </p:sp>
      <p:pic>
        <p:nvPicPr>
          <p:cNvPr id="40967" name="Picture 8"/>
          <p:cNvPicPr>
            <a:picLocks noChangeAspect="1" noChangeArrowheads="1"/>
          </p:cNvPicPr>
          <p:nvPr/>
        </p:nvPicPr>
        <p:blipFill>
          <a:blip r:embed="rId3" cstate="print"/>
          <a:srcRect/>
          <a:stretch>
            <a:fillRect/>
          </a:stretch>
        </p:blipFill>
        <p:spPr bwMode="auto">
          <a:xfrm>
            <a:off x="0" y="1295400"/>
            <a:ext cx="9144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8121399F-5B18-47E8-B0E7-C979A3BA0DFF}" type="slidenum">
              <a:rPr lang="en-GB" sz="1400">
                <a:solidFill>
                  <a:srgbClr val="786455"/>
                </a:solidFill>
                <a:latin typeface="+mn-lt"/>
                <a:cs typeface="+mn-cs"/>
              </a:rPr>
              <a:pPr algn="r">
                <a:defRPr/>
              </a:pPr>
              <a:t>36</a:t>
            </a:fld>
            <a:endParaRPr lang="en-GB" sz="1400">
              <a:solidFill>
                <a:srgbClr val="786455"/>
              </a:solidFill>
              <a:latin typeface="+mn-lt"/>
              <a:cs typeface="+mn-cs"/>
            </a:endParaRPr>
          </a:p>
        </p:txBody>
      </p:sp>
      <p:sp>
        <p:nvSpPr>
          <p:cNvPr id="41987" name="Rectangle 3"/>
          <p:cNvSpPr>
            <a:spLocks noGrp="1" noChangeArrowheads="1"/>
          </p:cNvSpPr>
          <p:nvPr>
            <p:ph type="title" idx="4294967295"/>
          </p:nvPr>
        </p:nvSpPr>
        <p:spPr>
          <a:xfrm>
            <a:off x="-69850" y="68263"/>
            <a:ext cx="9296400" cy="647700"/>
          </a:xfrm>
        </p:spPr>
        <p:txBody>
          <a:bodyPr/>
          <a:lstStyle/>
          <a:p>
            <a:r>
              <a:rPr lang="en-GB" sz="3200" smtClean="0">
                <a:latin typeface="Helvetica" pitchFamily="34" charset="0"/>
                <a:cs typeface="Arial" charset="0"/>
              </a:rPr>
              <a:t>Administrative extensions of collective agreements</a:t>
            </a:r>
          </a:p>
        </p:txBody>
      </p:sp>
      <p:sp>
        <p:nvSpPr>
          <p:cNvPr id="41988"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41989" name="TextBox 5"/>
          <p:cNvSpPr txBox="1">
            <a:spLocks noChangeArrowheads="1"/>
          </p:cNvSpPr>
          <p:nvPr/>
        </p:nvSpPr>
        <p:spPr bwMode="auto">
          <a:xfrm>
            <a:off x="457200" y="5334000"/>
            <a:ext cx="7924800" cy="830263"/>
          </a:xfrm>
          <a:prstGeom prst="rect">
            <a:avLst/>
          </a:prstGeom>
          <a:noFill/>
          <a:ln w="9525">
            <a:noFill/>
            <a:miter lim="800000"/>
            <a:headEnd/>
            <a:tailEnd/>
          </a:ln>
        </p:spPr>
        <p:txBody>
          <a:bodyPr>
            <a:spAutoFit/>
          </a:bodyPr>
          <a:lstStyle/>
          <a:p>
            <a:r>
              <a:rPr lang="en-US" sz="1200" i="1">
                <a:latin typeface="Calibri" pitchFamily="34" charset="0"/>
              </a:rPr>
              <a:t>Note</a:t>
            </a:r>
            <a:r>
              <a:rPr lang="en-US" sz="1200">
                <a:latin typeface="Calibri" pitchFamily="34" charset="0"/>
              </a:rPr>
              <a:t>: ** and * represent statistical significance at the 5 and 10% levels, respectively. The simulation is based on the median-sized reform observed in the estimation sample.</a:t>
            </a:r>
          </a:p>
          <a:p>
            <a:r>
              <a:rPr lang="en-US" sz="1200" i="1">
                <a:latin typeface="Calibri" pitchFamily="34" charset="0"/>
              </a:rPr>
              <a:t>Source</a:t>
            </a:r>
            <a:r>
              <a:rPr lang="en-US" sz="1200">
                <a:latin typeface="Calibri" pitchFamily="34" charset="0"/>
              </a:rPr>
              <a:t>: Bouis, R. et al. (2012), “The Short-term Effects of Structural Reforms: an Empirical Analysis”, OECD Economics Department Working Papers.</a:t>
            </a:r>
          </a:p>
        </p:txBody>
      </p:sp>
      <p:sp>
        <p:nvSpPr>
          <p:cNvPr id="41990" name="Rectangle 1"/>
          <p:cNvSpPr>
            <a:spLocks noChangeArrowheads="1"/>
          </p:cNvSpPr>
          <p:nvPr/>
        </p:nvSpPr>
        <p:spPr bwMode="auto">
          <a:xfrm>
            <a:off x="0" y="712788"/>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a:cs typeface="Times New Roman" pitchFamily="18" charset="0"/>
              </a:rPr>
              <a:t>Change in female unemployment following a decline in excess bargaining coverage</a:t>
            </a:r>
          </a:p>
        </p:txBody>
      </p:sp>
      <p:pic>
        <p:nvPicPr>
          <p:cNvPr id="41991" name="Picture 8"/>
          <p:cNvPicPr>
            <a:picLocks noChangeAspect="1" noChangeArrowheads="1"/>
          </p:cNvPicPr>
          <p:nvPr/>
        </p:nvPicPr>
        <p:blipFill>
          <a:blip r:embed="rId3" cstate="print"/>
          <a:srcRect/>
          <a:stretch>
            <a:fillRect/>
          </a:stretch>
        </p:blipFill>
        <p:spPr bwMode="auto">
          <a:xfrm>
            <a:off x="611188" y="1341438"/>
            <a:ext cx="7680325" cy="380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27903F61-056C-4E09-A4E7-EE8F4D3D9F9C}" type="slidenum">
              <a:rPr lang="en-GB" sz="1400">
                <a:solidFill>
                  <a:srgbClr val="786455"/>
                </a:solidFill>
                <a:latin typeface="+mn-lt"/>
                <a:cs typeface="+mn-cs"/>
              </a:rPr>
              <a:pPr algn="r">
                <a:defRPr/>
              </a:pPr>
              <a:t>37</a:t>
            </a:fld>
            <a:endParaRPr lang="en-GB" sz="1400">
              <a:solidFill>
                <a:srgbClr val="786455"/>
              </a:solidFill>
              <a:latin typeface="+mn-lt"/>
              <a:cs typeface="+mn-cs"/>
            </a:endParaRPr>
          </a:p>
        </p:txBody>
      </p:sp>
      <p:sp>
        <p:nvSpPr>
          <p:cNvPr id="43011" name="Rectangle 3"/>
          <p:cNvSpPr>
            <a:spLocks noGrp="1" noChangeArrowheads="1"/>
          </p:cNvSpPr>
          <p:nvPr>
            <p:ph type="title" idx="4294967295"/>
          </p:nvPr>
        </p:nvSpPr>
        <p:spPr>
          <a:xfrm>
            <a:off x="-69850" y="68263"/>
            <a:ext cx="9296400" cy="647700"/>
          </a:xfrm>
        </p:spPr>
        <p:txBody>
          <a:bodyPr/>
          <a:lstStyle/>
          <a:p>
            <a:r>
              <a:rPr lang="en-GB" sz="3200" smtClean="0">
                <a:latin typeface="Helvetica" pitchFamily="34" charset="0"/>
                <a:cs typeface="Arial" charset="0"/>
              </a:rPr>
              <a:t>Product market reforms</a:t>
            </a:r>
          </a:p>
        </p:txBody>
      </p:sp>
      <p:sp>
        <p:nvSpPr>
          <p:cNvPr id="43012"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43013" name="TextBox 5"/>
          <p:cNvSpPr txBox="1">
            <a:spLocks noChangeArrowheads="1"/>
          </p:cNvSpPr>
          <p:nvPr/>
        </p:nvSpPr>
        <p:spPr bwMode="auto">
          <a:xfrm>
            <a:off x="457200" y="5334000"/>
            <a:ext cx="7924800" cy="830263"/>
          </a:xfrm>
          <a:prstGeom prst="rect">
            <a:avLst/>
          </a:prstGeom>
          <a:noFill/>
          <a:ln w="9525">
            <a:noFill/>
            <a:miter lim="800000"/>
            <a:headEnd/>
            <a:tailEnd/>
          </a:ln>
        </p:spPr>
        <p:txBody>
          <a:bodyPr>
            <a:spAutoFit/>
          </a:bodyPr>
          <a:lstStyle/>
          <a:p>
            <a:r>
              <a:rPr lang="en-US" sz="1200" i="1" dirty="0">
                <a:latin typeface="Calibri" pitchFamily="34" charset="0"/>
              </a:rPr>
              <a:t>Note</a:t>
            </a:r>
            <a:r>
              <a:rPr lang="en-US" sz="1200" dirty="0">
                <a:latin typeface="Calibri" pitchFamily="34" charset="0"/>
              </a:rPr>
              <a:t>: ** represents statistical significance at the 5% level. The simulation is based on the median-sized reform observed in the estimation sample.</a:t>
            </a:r>
          </a:p>
          <a:p>
            <a:r>
              <a:rPr lang="en-US" sz="1200" i="1" dirty="0">
                <a:latin typeface="Calibri" pitchFamily="34" charset="0"/>
              </a:rPr>
              <a:t>Source</a:t>
            </a:r>
            <a:r>
              <a:rPr lang="en-US" sz="1200" dirty="0">
                <a:latin typeface="Calibri" pitchFamily="34" charset="0"/>
              </a:rPr>
              <a:t>: </a:t>
            </a:r>
            <a:r>
              <a:rPr lang="en-US" sz="1200" dirty="0" err="1">
                <a:latin typeface="Calibri" pitchFamily="34" charset="0"/>
              </a:rPr>
              <a:t>Bouis</a:t>
            </a:r>
            <a:r>
              <a:rPr lang="en-US" sz="1200" dirty="0">
                <a:latin typeface="Calibri" pitchFamily="34" charset="0"/>
              </a:rPr>
              <a:t>, R. et al. (2012), “The Short-term Effects of Structural Reforms: an Empirical Analysis”, OECD Economics Department Working Papers.</a:t>
            </a:r>
          </a:p>
        </p:txBody>
      </p:sp>
      <p:sp>
        <p:nvSpPr>
          <p:cNvPr id="43014" name="Rectangle 1"/>
          <p:cNvSpPr>
            <a:spLocks noChangeArrowheads="1"/>
          </p:cNvSpPr>
          <p:nvPr/>
        </p:nvSpPr>
        <p:spPr bwMode="auto">
          <a:xfrm>
            <a:off x="0" y="738188"/>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dirty="0">
                <a:cs typeface="Times New Roman" pitchFamily="18" charset="0"/>
              </a:rPr>
              <a:t>Change in aggregate labour force participation following a “typical” product market reform</a:t>
            </a:r>
          </a:p>
        </p:txBody>
      </p:sp>
      <p:pic>
        <p:nvPicPr>
          <p:cNvPr id="43015" name="Picture 7"/>
          <p:cNvPicPr>
            <a:picLocks noChangeAspect="1" noChangeArrowheads="1"/>
          </p:cNvPicPr>
          <p:nvPr/>
        </p:nvPicPr>
        <p:blipFill>
          <a:blip r:embed="rId3" cstate="print"/>
          <a:srcRect/>
          <a:stretch>
            <a:fillRect/>
          </a:stretch>
        </p:blipFill>
        <p:spPr bwMode="auto">
          <a:xfrm>
            <a:off x="52388" y="1435100"/>
            <a:ext cx="8924925"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C821697F-C7E9-43A6-8E2A-B61A483FFB5B}" type="slidenum">
              <a:rPr lang="en-GB" sz="1400">
                <a:solidFill>
                  <a:srgbClr val="786455"/>
                </a:solidFill>
                <a:latin typeface="+mn-lt"/>
                <a:cs typeface="+mn-cs"/>
              </a:rPr>
              <a:pPr algn="r">
                <a:defRPr/>
              </a:pPr>
              <a:t>38</a:t>
            </a:fld>
            <a:endParaRPr lang="en-GB" sz="1400">
              <a:solidFill>
                <a:srgbClr val="786455"/>
              </a:solidFill>
              <a:latin typeface="+mn-lt"/>
              <a:cs typeface="+mn-cs"/>
            </a:endParaRPr>
          </a:p>
        </p:txBody>
      </p:sp>
      <p:sp>
        <p:nvSpPr>
          <p:cNvPr id="44035" name="Rectangle 3"/>
          <p:cNvSpPr>
            <a:spLocks noGrp="1" noChangeArrowheads="1"/>
          </p:cNvSpPr>
          <p:nvPr>
            <p:ph type="title" idx="4294967295"/>
          </p:nvPr>
        </p:nvSpPr>
        <p:spPr>
          <a:xfrm>
            <a:off x="-69850" y="68263"/>
            <a:ext cx="9296400" cy="647700"/>
          </a:xfrm>
        </p:spPr>
        <p:txBody>
          <a:bodyPr/>
          <a:lstStyle/>
          <a:p>
            <a:r>
              <a:rPr lang="en-GB" sz="3200" smtClean="0">
                <a:latin typeface="Helvetica" pitchFamily="34" charset="0"/>
                <a:cs typeface="Arial" charset="0"/>
              </a:rPr>
              <a:t>The cycle is important</a:t>
            </a:r>
          </a:p>
        </p:txBody>
      </p:sp>
      <p:sp>
        <p:nvSpPr>
          <p:cNvPr id="44036" name="Footer Placeholder 9"/>
          <p:cNvSpPr txBox="1">
            <a:spLocks noGrp="1"/>
          </p:cNvSpPr>
          <p:nvPr/>
        </p:nvSpPr>
        <p:spPr bwMode="auto">
          <a:xfrm>
            <a:off x="6553200" y="6237288"/>
            <a:ext cx="1763713" cy="352425"/>
          </a:xfrm>
          <a:prstGeom prst="rect">
            <a:avLst/>
          </a:prstGeom>
          <a:noFill/>
          <a:ln w="9525">
            <a:noFill/>
            <a:miter lim="800000"/>
            <a:headEnd/>
            <a:tailEnd/>
          </a:ln>
        </p:spPr>
        <p:txBody>
          <a:bodyPr/>
          <a:lstStyle/>
          <a:p>
            <a:r>
              <a:rPr lang="en-GB" sz="1400" i="1">
                <a:solidFill>
                  <a:srgbClr val="786455"/>
                </a:solidFill>
                <a:latin typeface="Georgia" pitchFamily="18" charset="0"/>
              </a:rPr>
              <a:t>Structural reforms</a:t>
            </a:r>
          </a:p>
        </p:txBody>
      </p:sp>
      <p:sp>
        <p:nvSpPr>
          <p:cNvPr id="44037" name="TextBox 5"/>
          <p:cNvSpPr txBox="1">
            <a:spLocks noChangeArrowheads="1"/>
          </p:cNvSpPr>
          <p:nvPr/>
        </p:nvSpPr>
        <p:spPr bwMode="auto">
          <a:xfrm>
            <a:off x="446088" y="5226050"/>
            <a:ext cx="8316912" cy="1200150"/>
          </a:xfrm>
          <a:prstGeom prst="rect">
            <a:avLst/>
          </a:prstGeom>
          <a:noFill/>
          <a:ln w="9525">
            <a:noFill/>
            <a:miter lim="800000"/>
            <a:headEnd/>
            <a:tailEnd/>
          </a:ln>
        </p:spPr>
        <p:txBody>
          <a:bodyPr>
            <a:spAutoFit/>
          </a:bodyPr>
          <a:lstStyle/>
          <a:p>
            <a:r>
              <a:rPr lang="en-US" sz="1200" i="1" dirty="0">
                <a:latin typeface="Calibri" pitchFamily="34" charset="0"/>
              </a:rPr>
              <a:t>Note</a:t>
            </a:r>
            <a:r>
              <a:rPr lang="en-US" sz="1200" dirty="0">
                <a:latin typeface="Calibri" pitchFamily="34" charset="0"/>
              </a:rPr>
              <a:t>: The lower line corresponds to the impact of the reform during “bad” times, while the upper line represents the impact during “good” times, corresponding to the minimum and maximum levels of the unemployment gap, respectively, as observed across the sample (i.e. across all countries and time). The central broken line represents the impact of the reform when the unemployment gap equals its median value.</a:t>
            </a:r>
          </a:p>
          <a:p>
            <a:r>
              <a:rPr lang="en-US" sz="1200" i="1" dirty="0">
                <a:latin typeface="Calibri" pitchFamily="34" charset="0"/>
              </a:rPr>
              <a:t>Source</a:t>
            </a:r>
            <a:r>
              <a:rPr lang="en-US" sz="1200" dirty="0">
                <a:latin typeface="Calibri" pitchFamily="34" charset="0"/>
              </a:rPr>
              <a:t>: </a:t>
            </a:r>
            <a:r>
              <a:rPr lang="en-US" sz="1200" dirty="0" err="1">
                <a:latin typeface="Calibri" pitchFamily="34" charset="0"/>
              </a:rPr>
              <a:t>Bouis</a:t>
            </a:r>
            <a:r>
              <a:rPr lang="en-US" sz="1200" dirty="0">
                <a:latin typeface="Calibri" pitchFamily="34" charset="0"/>
              </a:rPr>
              <a:t>, R. et al. (2012), “The Short-term Effects of Structural Reforms: an Empirical Analysis”, OECD Economics Department Working Papers.</a:t>
            </a:r>
          </a:p>
        </p:txBody>
      </p:sp>
      <p:sp>
        <p:nvSpPr>
          <p:cNvPr id="44038" name="Rectangle 1"/>
          <p:cNvSpPr>
            <a:spLocks noChangeArrowheads="1"/>
          </p:cNvSpPr>
          <p:nvPr/>
        </p:nvSpPr>
        <p:spPr bwMode="auto">
          <a:xfrm>
            <a:off x="0" y="890588"/>
            <a:ext cx="9144000" cy="3968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endParaRPr lang="en-GB" sz="2000">
              <a:cs typeface="Times New Roman" pitchFamily="18" charset="0"/>
            </a:endParaRPr>
          </a:p>
        </p:txBody>
      </p:sp>
      <p:pic>
        <p:nvPicPr>
          <p:cNvPr id="44039" name="Picture 8"/>
          <p:cNvPicPr>
            <a:picLocks noChangeAspect="1" noChangeArrowheads="1"/>
          </p:cNvPicPr>
          <p:nvPr/>
        </p:nvPicPr>
        <p:blipFill>
          <a:blip r:embed="rId3" cstate="print"/>
          <a:srcRect/>
          <a:stretch>
            <a:fillRect/>
          </a:stretch>
        </p:blipFill>
        <p:spPr bwMode="auto">
          <a:xfrm>
            <a:off x="-11113" y="1169988"/>
            <a:ext cx="8905876" cy="4119562"/>
          </a:xfrm>
          <a:prstGeom prst="rect">
            <a:avLst/>
          </a:prstGeom>
          <a:noFill/>
          <a:ln w="9525">
            <a:noFill/>
            <a:miter lim="800000"/>
            <a:headEnd/>
            <a:tailEnd/>
          </a:ln>
        </p:spPr>
      </p:pic>
      <p:sp>
        <p:nvSpPr>
          <p:cNvPr id="44040" name="Rectangle 1"/>
          <p:cNvSpPr>
            <a:spLocks noChangeArrowheads="1"/>
          </p:cNvSpPr>
          <p:nvPr/>
        </p:nvSpPr>
        <p:spPr bwMode="auto">
          <a:xfrm>
            <a:off x="0" y="738188"/>
            <a:ext cx="9144000" cy="701675"/>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dirty="0">
                <a:cs typeface="Times New Roman" pitchFamily="18" charset="0"/>
              </a:rPr>
              <a:t>Change in aggregate employment following a “typical” reduction in initial unemployment benefit replacement rate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EC6FF117-011E-469D-A64D-ED1727DF043C}" type="slidenum">
              <a:rPr lang="en-GB" sz="1400">
                <a:solidFill>
                  <a:srgbClr val="786455"/>
                </a:solidFill>
                <a:latin typeface="+mn-lt"/>
                <a:cs typeface="+mn-cs"/>
              </a:rPr>
              <a:pPr algn="r">
                <a:defRPr/>
              </a:pPr>
              <a:t>39</a:t>
            </a:fld>
            <a:endParaRPr lang="en-GB" sz="1400">
              <a:solidFill>
                <a:srgbClr val="786455"/>
              </a:solidFill>
              <a:latin typeface="+mn-lt"/>
              <a:cs typeface="+mn-cs"/>
            </a:endParaRPr>
          </a:p>
        </p:txBody>
      </p:sp>
      <p:sp>
        <p:nvSpPr>
          <p:cNvPr id="45059" name="Title 1"/>
          <p:cNvSpPr>
            <a:spLocks noGrp="1"/>
          </p:cNvSpPr>
          <p:nvPr>
            <p:ph type="title" idx="4294967295"/>
          </p:nvPr>
        </p:nvSpPr>
        <p:spPr>
          <a:xfrm>
            <a:off x="539750" y="2781300"/>
            <a:ext cx="8218488" cy="431800"/>
          </a:xfrm>
        </p:spPr>
        <p:txBody>
          <a:bodyPr/>
          <a:lstStyle/>
          <a:p>
            <a:pPr eaLnBrk="1" hangingPunct="1">
              <a:lnSpc>
                <a:spcPts val="2700"/>
              </a:lnSpc>
            </a:pPr>
            <a:r>
              <a:rPr lang="en-US" sz="2800" i="1" smtClean="0">
                <a:latin typeface="Helvetica" pitchFamily="34" charset="0"/>
                <a:cs typeface="Arial" charset="0"/>
              </a:rPr>
              <a:t>Key challenges facing Slovenia to restart growth</a:t>
            </a:r>
            <a:endParaRPr lang="en-US" sz="3200" smtClean="0">
              <a:latin typeface="Helvetica" pitchFamily="34" charset="0"/>
              <a:cs typeface="Arial" charset="0"/>
            </a:endParaRPr>
          </a:p>
        </p:txBody>
      </p:sp>
      <p:sp>
        <p:nvSpPr>
          <p:cNvPr id="45060" name="Footer Placeholder 9"/>
          <p:cNvSpPr txBox="1">
            <a:spLocks noGrp="1"/>
          </p:cNvSpPr>
          <p:nvPr/>
        </p:nvSpPr>
        <p:spPr bwMode="auto">
          <a:xfrm>
            <a:off x="7543800" y="6237288"/>
            <a:ext cx="773113" cy="352425"/>
          </a:xfrm>
          <a:prstGeom prst="rect">
            <a:avLst/>
          </a:prstGeom>
          <a:noFill/>
          <a:ln w="9525">
            <a:noFill/>
            <a:miter lim="800000"/>
            <a:headEnd/>
            <a:tailEnd/>
          </a:ln>
        </p:spPr>
        <p:txBody>
          <a:bodyPr/>
          <a:lstStyle/>
          <a:p>
            <a:r>
              <a:rPr lang="en-GB" sz="1400" i="1">
                <a:solidFill>
                  <a:srgbClr val="786455"/>
                </a:solidFill>
                <a:latin typeface="Georgia" pitchFamily="18" charset="0"/>
              </a:rPr>
              <a:t>Outline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5B77D4DB-1C2B-4731-9EEE-089DE7BE28A9}" type="slidenum">
              <a:rPr lang="en-GB" sz="1400">
                <a:solidFill>
                  <a:srgbClr val="786455"/>
                </a:solidFill>
                <a:latin typeface="+mn-lt"/>
                <a:cs typeface="+mn-cs"/>
              </a:rPr>
              <a:pPr algn="r">
                <a:defRPr/>
              </a:pPr>
              <a:t>4</a:t>
            </a:fld>
            <a:endParaRPr lang="en-GB" sz="1400">
              <a:solidFill>
                <a:srgbClr val="786455"/>
              </a:solidFill>
              <a:latin typeface="+mn-lt"/>
              <a:cs typeface="+mn-cs"/>
            </a:endParaRPr>
          </a:p>
        </p:txBody>
      </p:sp>
      <p:sp>
        <p:nvSpPr>
          <p:cNvPr id="7171"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7172" name="Rectangle 1"/>
          <p:cNvSpPr>
            <a:spLocks noChangeArrowheads="1"/>
          </p:cNvSpPr>
          <p:nvPr/>
        </p:nvSpPr>
        <p:spPr bwMode="auto">
          <a:xfrm>
            <a:off x="2895600" y="1295400"/>
            <a:ext cx="3767138" cy="396875"/>
          </a:xfrm>
          <a:prstGeom prst="rect">
            <a:avLst/>
          </a:prstGeom>
          <a:noFill/>
          <a:ln w="9525">
            <a:noFill/>
            <a:miter lim="800000"/>
            <a:headEnd/>
            <a:tailEnd/>
          </a:ln>
        </p:spPr>
        <p:txBody>
          <a:bodyPr>
            <a:spAutoFit/>
          </a:bodyPr>
          <a:lstStyle/>
          <a:p>
            <a:pPr algn="ctr"/>
            <a:r>
              <a:rPr lang="en-US" sz="2000">
                <a:cs typeface="Times New Roman" pitchFamily="18" charset="0"/>
              </a:rPr>
              <a:t>Real GDP growth, in per cent</a:t>
            </a:r>
          </a:p>
        </p:txBody>
      </p:sp>
      <p:graphicFrame>
        <p:nvGraphicFramePr>
          <p:cNvPr id="53352" name="Group 104"/>
          <p:cNvGraphicFramePr>
            <a:graphicFrameLocks noGrp="1"/>
          </p:cNvGraphicFramePr>
          <p:nvPr/>
        </p:nvGraphicFramePr>
        <p:xfrm>
          <a:off x="1143000" y="1905000"/>
          <a:ext cx="7273925" cy="2514602"/>
        </p:xfrm>
        <a:graphic>
          <a:graphicData uri="http://schemas.openxmlformats.org/drawingml/2006/table">
            <a:tbl>
              <a:tblPr/>
              <a:tblGrid>
                <a:gridCol w="2474913"/>
                <a:gridCol w="1198562"/>
                <a:gridCol w="1295400"/>
                <a:gridCol w="1152525"/>
                <a:gridCol w="1152525"/>
              </a:tblGrid>
              <a:tr h="50323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000000"/>
                        </a:solidFill>
                        <a:effectLst/>
                        <a:latin typeface="Georgia" pitchFamily="18" charset="0"/>
                        <a:cs typeface="Arial"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Georgia" pitchFamily="18" charset="0"/>
                          <a:cs typeface="Arial" pitchFamily="34" charset="0"/>
                        </a:rPr>
                        <a:t>2010</a:t>
                      </a:r>
                      <a:r>
                        <a:rPr kumimoji="0" lang="en-US" sz="2000" b="1" i="0" u="none" strike="noStrike" cap="none" normalizeH="0" baseline="0" smtClean="0">
                          <a:ln>
                            <a:noFill/>
                          </a:ln>
                          <a:solidFill>
                            <a:srgbClr val="000000"/>
                          </a:solidFill>
                          <a:effectLst/>
                          <a:latin typeface="Georgia" pitchFamily="18" charset="0"/>
                          <a:cs typeface="Arial" pitchFamily="34" charset="0"/>
                        </a:rPr>
                        <a:t> </a:t>
                      </a:r>
                    </a:p>
                  </a:txBody>
                  <a:tcPr marL="9525" marR="9525" marT="9525" marB="54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Georgia" pitchFamily="18" charset="0"/>
                          <a:cs typeface="Arial" pitchFamily="34" charset="0"/>
                        </a:rPr>
                        <a:t>2011 </a:t>
                      </a:r>
                    </a:p>
                  </a:txBody>
                  <a:tcPr marL="9525" marR="9525" marT="9525" marB="54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Georgia" pitchFamily="18" charset="0"/>
                          <a:cs typeface="Arial" pitchFamily="34" charset="0"/>
                        </a:rPr>
                        <a:t>2012</a:t>
                      </a:r>
                      <a:r>
                        <a:rPr kumimoji="0" lang="en-US" sz="2000" b="1" i="0" u="none" strike="noStrike" cap="none" normalizeH="0" baseline="0" smtClean="0">
                          <a:ln>
                            <a:noFill/>
                          </a:ln>
                          <a:solidFill>
                            <a:srgbClr val="000000"/>
                          </a:solidFill>
                          <a:effectLst/>
                          <a:latin typeface="Georgia" pitchFamily="18" charset="0"/>
                          <a:cs typeface="Arial" pitchFamily="34" charset="0"/>
                        </a:rPr>
                        <a:t> </a:t>
                      </a:r>
                    </a:p>
                  </a:txBody>
                  <a:tcPr marL="9525" marR="9525" marT="9525" marB="54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Georgia" pitchFamily="18" charset="0"/>
                          <a:cs typeface="Arial" pitchFamily="34" charset="0"/>
                        </a:rPr>
                        <a:t>2013</a:t>
                      </a:r>
                      <a:r>
                        <a:rPr kumimoji="0" lang="en-US" sz="2000" b="1" i="0" u="none" strike="noStrike" cap="none" normalizeH="0" baseline="0" smtClean="0">
                          <a:ln>
                            <a:noFill/>
                          </a:ln>
                          <a:solidFill>
                            <a:srgbClr val="000000"/>
                          </a:solidFill>
                          <a:effectLst/>
                          <a:latin typeface="Georgia" pitchFamily="18" charset="0"/>
                          <a:cs typeface="Arial" pitchFamily="34" charset="0"/>
                        </a:rPr>
                        <a:t> </a:t>
                      </a:r>
                    </a:p>
                  </a:txBody>
                  <a:tcPr marL="9525" marR="9525" marT="9525" marB="54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3238">
                <a:tc>
                  <a:txBody>
                    <a:bodyPr/>
                    <a:lstStyle/>
                    <a:p>
                      <a:pPr marL="266700" marR="0" lvl="1"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United States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3.0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2.4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2.6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1650">
                <a:tc>
                  <a:txBody>
                    <a:bodyPr/>
                    <a:lstStyle/>
                    <a:p>
                      <a:pPr marL="457200" marR="0" lvl="1" indent="-1905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Euro area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Georgia" pitchFamily="18" charset="0"/>
                          <a:cs typeface="Arial" pitchFamily="34" charset="0"/>
                        </a:rPr>
                        <a:t>1.9</a:t>
                      </a:r>
                      <a:endParaRPr kumimoji="0" lang="en-US" sz="2000" b="0" i="0" u="none" strike="noStrike" cap="none" normalizeH="0" baseline="0" smtClean="0">
                        <a:ln>
                          <a:noFill/>
                        </a:ln>
                        <a:solidFill>
                          <a:srgbClr val="000000"/>
                        </a:solidFill>
                        <a:effectLst/>
                        <a:latin typeface="Georgia" pitchFamily="18" charset="0"/>
                        <a:cs typeface="Arial"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Georgia" pitchFamily="18" charset="0"/>
                          <a:cs typeface="Arial" pitchFamily="34" charset="0"/>
                        </a:rPr>
                        <a:t>1.5</a:t>
                      </a:r>
                      <a:endParaRPr kumimoji="0" lang="en-US" sz="2000" b="0" i="0" u="none" strike="noStrike" cap="none" normalizeH="0" baseline="0" smtClean="0">
                        <a:ln>
                          <a:noFill/>
                        </a:ln>
                        <a:solidFill>
                          <a:srgbClr val="000000"/>
                        </a:solidFill>
                        <a:effectLst/>
                        <a:latin typeface="Georgia" pitchFamily="18" charset="0"/>
                        <a:cs typeface="Arial"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Georgia" pitchFamily="18" charset="0"/>
                          <a:cs typeface="Arial" pitchFamily="34" charset="0"/>
                        </a:rPr>
                        <a:t>-0.1</a:t>
                      </a:r>
                      <a:endParaRPr kumimoji="0" lang="en-US" sz="2000" b="0" i="0" u="none" strike="noStrike" cap="none" normalizeH="0" baseline="0" smtClean="0">
                        <a:ln>
                          <a:noFill/>
                        </a:ln>
                        <a:solidFill>
                          <a:srgbClr val="000000"/>
                        </a:solidFill>
                        <a:effectLst/>
                        <a:latin typeface="Georgia" pitchFamily="18" charset="0"/>
                        <a:cs typeface="Arial"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Georgia" pitchFamily="18" charset="0"/>
                          <a:cs typeface="Arial" pitchFamily="34" charset="0"/>
                        </a:rPr>
                        <a:t>0.9</a:t>
                      </a:r>
                      <a:endParaRPr kumimoji="0" lang="en-US" sz="2000" b="0" i="0" u="none" strike="noStrike" cap="none" normalizeH="0" baseline="0" smtClean="0">
                        <a:ln>
                          <a:noFill/>
                        </a:ln>
                        <a:solidFill>
                          <a:srgbClr val="000000"/>
                        </a:solidFill>
                        <a:effectLst/>
                        <a:latin typeface="Georgia" pitchFamily="18" charset="0"/>
                        <a:cs typeface="Arial" pitchFamily="34"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3238">
                <a:tc>
                  <a:txBody>
                    <a:bodyPr/>
                    <a:lstStyle/>
                    <a:p>
                      <a:pPr marL="457200" marR="0" lvl="1" indent="-19050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Japan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-0.7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2.0</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Georgia" pitchFamily="18" charset="0"/>
                          <a:cs typeface="Arial" pitchFamily="34" charset="0"/>
                        </a:rPr>
                        <a:t>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3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Georgia" pitchFamily="18" charset="0"/>
                          <a:cs typeface="Arial" pitchFamily="34" charset="0"/>
                        </a:rPr>
                        <a:t>  Total OECD</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Georgia" pitchFamily="18" charset="0"/>
                          <a:cs typeface="Arial" pitchFamily="34" charset="0"/>
                        </a:rPr>
                        <a:t>3.2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Georgia" pitchFamily="18" charset="0"/>
                          <a:cs typeface="Arial" pitchFamily="34" charset="0"/>
                        </a:rPr>
                        <a:t>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Georgia" pitchFamily="18" charset="0"/>
                          <a:cs typeface="Arial" pitchFamily="34" charset="0"/>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Georgia" pitchFamily="18" charset="0"/>
                          <a:cs typeface="Arial" pitchFamily="34" charset="0"/>
                        </a:rPr>
                        <a:t>2.2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211" name="TextBox 7"/>
          <p:cNvSpPr txBox="1">
            <a:spLocks noChangeArrowheads="1"/>
          </p:cNvSpPr>
          <p:nvPr/>
        </p:nvSpPr>
        <p:spPr bwMode="auto">
          <a:xfrm>
            <a:off x="1143000" y="4572000"/>
            <a:ext cx="7058025" cy="274638"/>
          </a:xfrm>
          <a:prstGeom prst="rect">
            <a:avLst/>
          </a:prstGeom>
          <a:noFill/>
          <a:ln w="9525">
            <a:noFill/>
            <a:miter lim="800000"/>
            <a:headEnd/>
            <a:tailEnd/>
          </a:ln>
        </p:spPr>
        <p:txBody>
          <a:bodyPr>
            <a:spAutoFit/>
          </a:bodyPr>
          <a:lstStyle/>
          <a:p>
            <a:r>
              <a:rPr lang="en-GB" sz="1200" i="1">
                <a:solidFill>
                  <a:srgbClr val="000000"/>
                </a:solidFill>
                <a:latin typeface="Calibri" pitchFamily="34" charset="0"/>
              </a:rPr>
              <a:t>Source: </a:t>
            </a:r>
            <a:r>
              <a:rPr lang="en-GB" sz="1200">
                <a:solidFill>
                  <a:srgbClr val="000000"/>
                </a:solidFill>
                <a:latin typeface="Calibri" pitchFamily="34" charset="0"/>
              </a:rPr>
              <a:t>OECD Economic Outlook 91 database.</a:t>
            </a:r>
            <a:endParaRPr lang="en-US" sz="1200">
              <a:solidFill>
                <a:srgbClr val="000000"/>
              </a:solidFill>
              <a:latin typeface="Calibri" pitchFamily="34" charset="0"/>
            </a:endParaRPr>
          </a:p>
        </p:txBody>
      </p:sp>
      <p:sp>
        <p:nvSpPr>
          <p:cNvPr id="7212" name="Rectangle 103"/>
          <p:cNvSpPr>
            <a:spLocks noGrp="1" noChangeArrowheads="1"/>
          </p:cNvSpPr>
          <p:nvPr>
            <p:ph type="title" idx="4294967295"/>
          </p:nvPr>
        </p:nvSpPr>
        <p:spPr>
          <a:xfrm>
            <a:off x="457200" y="117475"/>
            <a:ext cx="8218488" cy="647700"/>
          </a:xfrm>
        </p:spPr>
        <p:txBody>
          <a:bodyPr/>
          <a:lstStyle/>
          <a:p>
            <a:r>
              <a:rPr lang="en-GB" sz="3200" smtClean="0">
                <a:latin typeface="Helvetica" pitchFamily="34" charset="0"/>
                <a:cs typeface="Arial" charset="0"/>
              </a:rPr>
              <a:t>The outlook for OECD countries</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49ACD9D1-C25E-4613-8BFF-12997C2498F0}" type="slidenum">
              <a:rPr lang="en-GB" sz="1400">
                <a:solidFill>
                  <a:srgbClr val="786455"/>
                </a:solidFill>
                <a:latin typeface="+mn-lt"/>
                <a:cs typeface="+mn-cs"/>
              </a:rPr>
              <a:pPr algn="r">
                <a:defRPr/>
              </a:pPr>
              <a:t>40</a:t>
            </a:fld>
            <a:endParaRPr lang="en-GB" sz="1400">
              <a:solidFill>
                <a:srgbClr val="786455"/>
              </a:solidFill>
              <a:latin typeface="+mn-lt"/>
              <a:cs typeface="+mn-cs"/>
            </a:endParaRPr>
          </a:p>
        </p:txBody>
      </p:sp>
      <p:sp>
        <p:nvSpPr>
          <p:cNvPr id="46084" name="Rectangle 44"/>
          <p:cNvSpPr>
            <a:spLocks noGrp="1" noChangeArrowheads="1"/>
          </p:cNvSpPr>
          <p:nvPr>
            <p:ph type="title" idx="4294967295"/>
          </p:nvPr>
        </p:nvSpPr>
        <p:spPr>
          <a:xfrm>
            <a:off x="457200" y="117475"/>
            <a:ext cx="8218488" cy="647700"/>
          </a:xfrm>
        </p:spPr>
        <p:txBody>
          <a:bodyPr/>
          <a:lstStyle/>
          <a:p>
            <a:r>
              <a:rPr lang="en-GB" sz="3200" dirty="0" smtClean="0">
                <a:latin typeface="Helvetica" pitchFamily="34" charset="0"/>
                <a:cs typeface="Arial" charset="0"/>
              </a:rPr>
              <a:t>Continue fiscal consolidation</a:t>
            </a:r>
          </a:p>
        </p:txBody>
      </p:sp>
      <p:sp>
        <p:nvSpPr>
          <p:cNvPr id="46086" name="Rectangle 6"/>
          <p:cNvSpPr>
            <a:spLocks noChangeArrowheads="1"/>
          </p:cNvSpPr>
          <p:nvPr/>
        </p:nvSpPr>
        <p:spPr bwMode="auto">
          <a:xfrm>
            <a:off x="0" y="889000"/>
            <a:ext cx="9144000" cy="400050"/>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endParaRPr lang="en-GB" sz="2000" dirty="0">
              <a:cs typeface="Times New Roman" pitchFamily="18" charset="0"/>
            </a:endParaRPr>
          </a:p>
        </p:txBody>
      </p:sp>
      <p:sp>
        <p:nvSpPr>
          <p:cNvPr id="46087" name="TextBox 5"/>
          <p:cNvSpPr txBox="1">
            <a:spLocks noChangeArrowheads="1"/>
          </p:cNvSpPr>
          <p:nvPr/>
        </p:nvSpPr>
        <p:spPr bwMode="auto">
          <a:xfrm>
            <a:off x="625475" y="5229200"/>
            <a:ext cx="8518525" cy="276999"/>
          </a:xfrm>
          <a:prstGeom prst="rect">
            <a:avLst/>
          </a:prstGeom>
          <a:noFill/>
          <a:ln w="9525">
            <a:noFill/>
            <a:miter lim="800000"/>
            <a:headEnd/>
            <a:tailEnd/>
          </a:ln>
        </p:spPr>
        <p:txBody>
          <a:bodyPr>
            <a:spAutoFit/>
          </a:bodyPr>
          <a:lstStyle/>
          <a:p>
            <a:r>
              <a:rPr lang="en-US" sz="1200" i="1" dirty="0" smtClean="0">
                <a:latin typeface="Calibri" pitchFamily="34" charset="0"/>
              </a:rPr>
              <a:t>Source</a:t>
            </a:r>
            <a:r>
              <a:rPr lang="en-US" sz="1200" dirty="0" smtClean="0">
                <a:latin typeface="Calibri" pitchFamily="34" charset="0"/>
              </a:rPr>
              <a:t>: OECD Economic Outlook 91 database.</a:t>
            </a:r>
            <a:endParaRPr lang="en-US" sz="1200" dirty="0">
              <a:latin typeface="Calibri" pitchFamily="34" charset="0"/>
            </a:endParaRPr>
          </a:p>
        </p:txBody>
      </p:sp>
      <p:sp>
        <p:nvSpPr>
          <p:cNvPr id="8" name="Footer Placeholder 9"/>
          <p:cNvSpPr txBox="1">
            <a:spLocks noGrp="1"/>
          </p:cNvSpPr>
          <p:nvPr/>
        </p:nvSpPr>
        <p:spPr bwMode="auto">
          <a:xfrm>
            <a:off x="5868144" y="6237288"/>
            <a:ext cx="2448769" cy="352425"/>
          </a:xfrm>
          <a:prstGeom prst="rect">
            <a:avLst/>
          </a:prstGeom>
          <a:noFill/>
          <a:ln w="9525">
            <a:noFill/>
            <a:miter lim="800000"/>
            <a:headEnd/>
            <a:tailEnd/>
          </a:ln>
        </p:spPr>
        <p:txBody>
          <a:bodyPr/>
          <a:lstStyle/>
          <a:p>
            <a:r>
              <a:rPr lang="en-GB" sz="1400" i="1" dirty="0">
                <a:solidFill>
                  <a:srgbClr val="786455"/>
                </a:solidFill>
                <a:latin typeface="Georgia" pitchFamily="18" charset="0"/>
              </a:rPr>
              <a:t>Key challenges </a:t>
            </a:r>
            <a:r>
              <a:rPr lang="en-GB" sz="1400" i="1" dirty="0" smtClean="0">
                <a:solidFill>
                  <a:srgbClr val="786455"/>
                </a:solidFill>
                <a:latin typeface="Georgia" pitchFamily="18" charset="0"/>
              </a:rPr>
              <a:t>for Slovenia</a:t>
            </a:r>
            <a:endParaRPr lang="en-GB" sz="1400" i="1" dirty="0">
              <a:solidFill>
                <a:srgbClr val="786455"/>
              </a:solidFill>
              <a:latin typeface="Georgia" pitchFamily="18" charset="0"/>
            </a:endParaRPr>
          </a:p>
        </p:txBody>
      </p:sp>
      <p:pic>
        <p:nvPicPr>
          <p:cNvPr id="95234" name="Picture 2"/>
          <p:cNvPicPr>
            <a:picLocks noChangeAspect="1" noChangeArrowheads="1"/>
          </p:cNvPicPr>
          <p:nvPr/>
        </p:nvPicPr>
        <p:blipFill>
          <a:blip r:embed="rId3" cstate="print"/>
          <a:srcRect/>
          <a:stretch>
            <a:fillRect/>
          </a:stretch>
        </p:blipFill>
        <p:spPr bwMode="auto">
          <a:xfrm>
            <a:off x="1691680" y="836712"/>
            <a:ext cx="561662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B033DA9D-CC0C-4082-9EC3-79D4D151C9B9}" type="slidenum">
              <a:rPr lang="en-GB" sz="1400">
                <a:solidFill>
                  <a:srgbClr val="786455"/>
                </a:solidFill>
                <a:latin typeface="+mn-lt"/>
                <a:cs typeface="+mn-cs"/>
              </a:rPr>
              <a:pPr algn="r">
                <a:defRPr/>
              </a:pPr>
              <a:t>41</a:t>
            </a:fld>
            <a:endParaRPr lang="en-GB" sz="1400">
              <a:solidFill>
                <a:srgbClr val="786455"/>
              </a:solidFill>
              <a:latin typeface="+mn-lt"/>
              <a:cs typeface="+mn-cs"/>
            </a:endParaRPr>
          </a:p>
        </p:txBody>
      </p:sp>
      <p:sp>
        <p:nvSpPr>
          <p:cNvPr id="47107" name="Footer Placeholder 9"/>
          <p:cNvSpPr txBox="1">
            <a:spLocks noGrp="1"/>
          </p:cNvSpPr>
          <p:nvPr/>
        </p:nvSpPr>
        <p:spPr bwMode="auto">
          <a:xfrm>
            <a:off x="5868144" y="6237288"/>
            <a:ext cx="2448769" cy="352425"/>
          </a:xfrm>
          <a:prstGeom prst="rect">
            <a:avLst/>
          </a:prstGeom>
          <a:noFill/>
          <a:ln w="9525">
            <a:noFill/>
            <a:miter lim="800000"/>
            <a:headEnd/>
            <a:tailEnd/>
          </a:ln>
        </p:spPr>
        <p:txBody>
          <a:bodyPr/>
          <a:lstStyle/>
          <a:p>
            <a:r>
              <a:rPr lang="en-GB" sz="1400" i="1" dirty="0">
                <a:solidFill>
                  <a:srgbClr val="786455"/>
                </a:solidFill>
                <a:latin typeface="Georgia" pitchFamily="18" charset="0"/>
              </a:rPr>
              <a:t>Key challenges </a:t>
            </a:r>
            <a:r>
              <a:rPr lang="en-GB" sz="1400" i="1" dirty="0" smtClean="0">
                <a:solidFill>
                  <a:srgbClr val="786455"/>
                </a:solidFill>
                <a:latin typeface="Georgia" pitchFamily="18" charset="0"/>
              </a:rPr>
              <a:t>for Slovenia</a:t>
            </a:r>
            <a:endParaRPr lang="en-GB" sz="1400" i="1" dirty="0">
              <a:solidFill>
                <a:srgbClr val="786455"/>
              </a:solidFill>
              <a:latin typeface="Georgia" pitchFamily="18" charset="0"/>
            </a:endParaRPr>
          </a:p>
        </p:txBody>
      </p:sp>
      <p:sp>
        <p:nvSpPr>
          <p:cNvPr id="47108" name="Rectangle 4"/>
          <p:cNvSpPr>
            <a:spLocks noGrp="1" noChangeArrowheads="1"/>
          </p:cNvSpPr>
          <p:nvPr>
            <p:ph type="title" idx="4294967295"/>
          </p:nvPr>
        </p:nvSpPr>
        <p:spPr>
          <a:xfrm>
            <a:off x="457200" y="117475"/>
            <a:ext cx="8218488" cy="647700"/>
          </a:xfrm>
        </p:spPr>
        <p:txBody>
          <a:bodyPr/>
          <a:lstStyle/>
          <a:p>
            <a:r>
              <a:rPr lang="en-GB" sz="3200" dirty="0" smtClean="0">
                <a:latin typeface="Helvetica" pitchFamily="34" charset="0"/>
                <a:cs typeface="Arial" charset="0"/>
              </a:rPr>
              <a:t>Reform the pension system</a:t>
            </a:r>
          </a:p>
        </p:txBody>
      </p:sp>
      <p:pic>
        <p:nvPicPr>
          <p:cNvPr id="47109" name="Picture 5"/>
          <p:cNvPicPr>
            <a:picLocks noChangeAspect="1" noChangeArrowheads="1"/>
          </p:cNvPicPr>
          <p:nvPr/>
        </p:nvPicPr>
        <p:blipFill>
          <a:blip r:embed="rId3" cstate="print"/>
          <a:srcRect/>
          <a:stretch>
            <a:fillRect/>
          </a:stretch>
        </p:blipFill>
        <p:spPr bwMode="auto">
          <a:xfrm>
            <a:off x="179512" y="1340768"/>
            <a:ext cx="8747074" cy="3888431"/>
          </a:xfrm>
          <a:prstGeom prst="rect">
            <a:avLst/>
          </a:prstGeom>
          <a:noFill/>
          <a:ln w="9525">
            <a:noFill/>
            <a:miter lim="800000"/>
            <a:headEnd/>
            <a:tailEnd/>
          </a:ln>
        </p:spPr>
      </p:pic>
      <p:sp>
        <p:nvSpPr>
          <p:cNvPr id="7" name="Rectangle 1"/>
          <p:cNvSpPr>
            <a:spLocks noChangeArrowheads="1"/>
          </p:cNvSpPr>
          <p:nvPr/>
        </p:nvSpPr>
        <p:spPr bwMode="auto">
          <a:xfrm>
            <a:off x="0" y="888970"/>
            <a:ext cx="9144000" cy="400110"/>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dirty="0" smtClean="0">
                <a:cs typeface="Times New Roman" pitchFamily="18" charset="0"/>
              </a:rPr>
              <a:t>Impact of the failed pension reform on public expenditure, per cent of GDP </a:t>
            </a:r>
            <a:endParaRPr lang="en-GB" sz="2000" dirty="0">
              <a:cs typeface="Times New Roman" pitchFamily="18" charset="0"/>
            </a:endParaRPr>
          </a:p>
        </p:txBody>
      </p:sp>
      <p:sp>
        <p:nvSpPr>
          <p:cNvPr id="8" name="TextBox 5"/>
          <p:cNvSpPr txBox="1">
            <a:spLocks noChangeArrowheads="1"/>
          </p:cNvSpPr>
          <p:nvPr/>
        </p:nvSpPr>
        <p:spPr bwMode="auto">
          <a:xfrm>
            <a:off x="395536" y="5229200"/>
            <a:ext cx="7924800" cy="461665"/>
          </a:xfrm>
          <a:prstGeom prst="rect">
            <a:avLst/>
          </a:prstGeom>
          <a:noFill/>
          <a:ln w="9525">
            <a:noFill/>
            <a:miter lim="800000"/>
            <a:headEnd/>
            <a:tailEnd/>
          </a:ln>
        </p:spPr>
        <p:txBody>
          <a:bodyPr>
            <a:spAutoFit/>
          </a:bodyPr>
          <a:lstStyle/>
          <a:p>
            <a:r>
              <a:rPr lang="en-US" sz="1200" i="1" dirty="0" smtClean="0">
                <a:latin typeface="Calibri" pitchFamily="34" charset="0"/>
              </a:rPr>
              <a:t>Source</a:t>
            </a:r>
            <a:r>
              <a:rPr lang="en-US" sz="1200" dirty="0" smtClean="0">
                <a:latin typeface="Calibri" pitchFamily="34" charset="0"/>
              </a:rPr>
              <a:t>: M. </a:t>
            </a:r>
            <a:r>
              <a:rPr lang="en-US" sz="1200" dirty="0" err="1" smtClean="0">
                <a:latin typeface="Calibri" pitchFamily="34" charset="0"/>
              </a:rPr>
              <a:t>Čok</a:t>
            </a:r>
            <a:r>
              <a:rPr lang="en-US" sz="1200" dirty="0" smtClean="0">
                <a:latin typeface="Calibri" pitchFamily="34" charset="0"/>
              </a:rPr>
              <a:t>, J. </a:t>
            </a:r>
            <a:r>
              <a:rPr lang="en-US" sz="1200" dirty="0" err="1" smtClean="0">
                <a:latin typeface="Calibri" pitchFamily="34" charset="0"/>
              </a:rPr>
              <a:t>Sambt</a:t>
            </a:r>
            <a:r>
              <a:rPr lang="en-US" sz="1200" dirty="0" smtClean="0">
                <a:latin typeface="Calibri" pitchFamily="34" charset="0"/>
              </a:rPr>
              <a:t> and B. </a:t>
            </a:r>
            <a:r>
              <a:rPr lang="en-US" sz="1200" dirty="0" err="1" smtClean="0">
                <a:latin typeface="Calibri" pitchFamily="34" charset="0"/>
              </a:rPr>
              <a:t>Majcen</a:t>
            </a:r>
            <a:r>
              <a:rPr lang="en-US" sz="1200" dirty="0" smtClean="0">
                <a:latin typeface="Calibri" pitchFamily="34" charset="0"/>
              </a:rPr>
              <a:t> (2010), “Financial Implications of the Proposed Reforms”, Report of the Faculty</a:t>
            </a:r>
          </a:p>
          <a:p>
            <a:r>
              <a:rPr lang="en-US" sz="1200" dirty="0" smtClean="0">
                <a:latin typeface="Calibri" pitchFamily="34" charset="0"/>
              </a:rPr>
              <a:t>of Economics, University of Ljubljana.</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B033DA9D-CC0C-4082-9EC3-79D4D151C9B9}" type="slidenum">
              <a:rPr lang="en-GB" sz="1400">
                <a:solidFill>
                  <a:srgbClr val="786455"/>
                </a:solidFill>
                <a:latin typeface="+mn-lt"/>
                <a:cs typeface="+mn-cs"/>
              </a:rPr>
              <a:pPr algn="r">
                <a:defRPr/>
              </a:pPr>
              <a:t>42</a:t>
            </a:fld>
            <a:endParaRPr lang="en-GB" sz="1400">
              <a:solidFill>
                <a:srgbClr val="786455"/>
              </a:solidFill>
              <a:latin typeface="+mn-lt"/>
              <a:cs typeface="+mn-cs"/>
            </a:endParaRPr>
          </a:p>
        </p:txBody>
      </p:sp>
      <p:sp>
        <p:nvSpPr>
          <p:cNvPr id="47107" name="Footer Placeholder 9"/>
          <p:cNvSpPr txBox="1">
            <a:spLocks noGrp="1"/>
          </p:cNvSpPr>
          <p:nvPr/>
        </p:nvSpPr>
        <p:spPr bwMode="auto">
          <a:xfrm>
            <a:off x="5868144" y="6237288"/>
            <a:ext cx="2448769" cy="352425"/>
          </a:xfrm>
          <a:prstGeom prst="rect">
            <a:avLst/>
          </a:prstGeom>
          <a:noFill/>
          <a:ln w="9525">
            <a:noFill/>
            <a:miter lim="800000"/>
            <a:headEnd/>
            <a:tailEnd/>
          </a:ln>
        </p:spPr>
        <p:txBody>
          <a:bodyPr/>
          <a:lstStyle/>
          <a:p>
            <a:r>
              <a:rPr lang="en-GB" sz="1400" i="1" dirty="0">
                <a:solidFill>
                  <a:srgbClr val="786455"/>
                </a:solidFill>
                <a:latin typeface="Georgia" pitchFamily="18" charset="0"/>
              </a:rPr>
              <a:t>Key challenges </a:t>
            </a:r>
            <a:r>
              <a:rPr lang="en-GB" sz="1400" i="1" dirty="0" smtClean="0">
                <a:solidFill>
                  <a:srgbClr val="786455"/>
                </a:solidFill>
                <a:latin typeface="Georgia" pitchFamily="18" charset="0"/>
              </a:rPr>
              <a:t>for Slovenia</a:t>
            </a:r>
            <a:endParaRPr lang="en-GB" sz="1400" i="1" dirty="0">
              <a:solidFill>
                <a:srgbClr val="786455"/>
              </a:solidFill>
              <a:latin typeface="Georgia" pitchFamily="18" charset="0"/>
            </a:endParaRPr>
          </a:p>
        </p:txBody>
      </p:sp>
      <p:sp>
        <p:nvSpPr>
          <p:cNvPr id="47108" name="Rectangle 4"/>
          <p:cNvSpPr>
            <a:spLocks noGrp="1" noChangeArrowheads="1"/>
          </p:cNvSpPr>
          <p:nvPr>
            <p:ph type="title" idx="4294967295"/>
          </p:nvPr>
        </p:nvSpPr>
        <p:spPr>
          <a:xfrm>
            <a:off x="457200" y="117475"/>
            <a:ext cx="8218488" cy="647700"/>
          </a:xfrm>
        </p:spPr>
        <p:txBody>
          <a:bodyPr/>
          <a:lstStyle/>
          <a:p>
            <a:r>
              <a:rPr lang="en-GB" sz="3200" dirty="0" smtClean="0">
                <a:latin typeface="Helvetica" pitchFamily="34" charset="0"/>
                <a:cs typeface="Arial" charset="0"/>
              </a:rPr>
              <a:t>Recapitalize the banking sector</a:t>
            </a:r>
          </a:p>
        </p:txBody>
      </p:sp>
      <p:sp>
        <p:nvSpPr>
          <p:cNvPr id="9" name="Rectangle 1"/>
          <p:cNvSpPr>
            <a:spLocks noChangeArrowheads="1"/>
          </p:cNvSpPr>
          <p:nvPr/>
        </p:nvSpPr>
        <p:spPr bwMode="auto">
          <a:xfrm>
            <a:off x="0" y="764704"/>
            <a:ext cx="9144000" cy="400110"/>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dirty="0" smtClean="0">
                <a:cs typeface="Times New Roman" pitchFamily="18" charset="0"/>
              </a:rPr>
              <a:t>Banks with CAR</a:t>
            </a:r>
            <a:r>
              <a:rPr lang="en-GB" sz="2000" dirty="0" smtClean="0"/>
              <a:t>&lt;8 per cent after complete write-off of impaired loans</a:t>
            </a:r>
            <a:endParaRPr lang="en-GB" sz="2000" dirty="0">
              <a:cs typeface="Times New Roman" pitchFamily="18" charset="0"/>
            </a:endParaRPr>
          </a:p>
        </p:txBody>
      </p:sp>
      <p:pic>
        <p:nvPicPr>
          <p:cNvPr id="96259" name="Picture 3"/>
          <p:cNvPicPr>
            <a:picLocks noChangeAspect="1" noChangeArrowheads="1"/>
          </p:cNvPicPr>
          <p:nvPr/>
        </p:nvPicPr>
        <p:blipFill>
          <a:blip r:embed="rId3" cstate="print"/>
          <a:srcRect/>
          <a:stretch>
            <a:fillRect/>
          </a:stretch>
        </p:blipFill>
        <p:spPr bwMode="auto">
          <a:xfrm>
            <a:off x="395536" y="1340768"/>
            <a:ext cx="8446144" cy="4248472"/>
          </a:xfrm>
          <a:prstGeom prst="rect">
            <a:avLst/>
          </a:prstGeom>
          <a:noFill/>
          <a:ln w="9525">
            <a:noFill/>
            <a:miter lim="800000"/>
            <a:headEnd/>
            <a:tailEnd/>
          </a:ln>
        </p:spPr>
      </p:pic>
      <p:sp>
        <p:nvSpPr>
          <p:cNvPr id="11" name="TextBox 5"/>
          <p:cNvSpPr txBox="1">
            <a:spLocks noChangeArrowheads="1"/>
          </p:cNvSpPr>
          <p:nvPr/>
        </p:nvSpPr>
        <p:spPr bwMode="auto">
          <a:xfrm>
            <a:off x="467544" y="5589240"/>
            <a:ext cx="8518525" cy="461665"/>
          </a:xfrm>
          <a:prstGeom prst="rect">
            <a:avLst/>
          </a:prstGeom>
          <a:noFill/>
          <a:ln w="9525">
            <a:noFill/>
            <a:miter lim="800000"/>
            <a:headEnd/>
            <a:tailEnd/>
          </a:ln>
        </p:spPr>
        <p:txBody>
          <a:bodyPr>
            <a:spAutoFit/>
          </a:bodyPr>
          <a:lstStyle/>
          <a:p>
            <a:r>
              <a:rPr lang="en-US" sz="1200" i="1" dirty="0" smtClean="0">
                <a:latin typeface="Calibri" pitchFamily="34" charset="0"/>
              </a:rPr>
              <a:t>Source</a:t>
            </a:r>
            <a:r>
              <a:rPr lang="en-US" sz="1200" dirty="0" smtClean="0">
                <a:latin typeface="Calibri" pitchFamily="34" charset="0"/>
              </a:rPr>
              <a:t>: European Banking Coordination “Vienna” Initiative, Working Group on NPLs in Central, Eastern and Southeastern Europe,  March 2012.</a:t>
            </a:r>
            <a:endParaRPr lang="en-US" sz="1200" dirty="0">
              <a:latin typeface="Calibri" pitchFamily="34" charset="0"/>
            </a:endParaRPr>
          </a:p>
        </p:txBody>
      </p:sp>
      <p:sp>
        <p:nvSpPr>
          <p:cNvPr id="13" name="Oval 5"/>
          <p:cNvSpPr>
            <a:spLocks noChangeArrowheads="1"/>
          </p:cNvSpPr>
          <p:nvPr/>
        </p:nvSpPr>
        <p:spPr bwMode="auto">
          <a:xfrm>
            <a:off x="1259632" y="4581128"/>
            <a:ext cx="360040" cy="720080"/>
          </a:xfrm>
          <a:prstGeom prst="ellipse">
            <a:avLst/>
          </a:prstGeom>
          <a:noFill/>
          <a:ln w="9525" algn="ctr">
            <a:solidFill>
              <a:srgbClr val="FF0000"/>
            </a:solidFill>
            <a:miter lim="800000"/>
            <a:headEnd/>
            <a:tailEnd/>
          </a:ln>
        </p:spPr>
        <p:txBody>
          <a:bodyPr wrap="none"/>
          <a:lstStyle/>
          <a:p>
            <a:pPr algn="ctr" eaLnBrk="0" hangingPunct="0"/>
            <a:endParaRPr lang="en-GB" sz="2000">
              <a:latin typeface="Helvetica 65 Medium"/>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B033DA9D-CC0C-4082-9EC3-79D4D151C9B9}" type="slidenum">
              <a:rPr lang="en-GB" sz="1400">
                <a:solidFill>
                  <a:srgbClr val="786455"/>
                </a:solidFill>
                <a:latin typeface="+mn-lt"/>
                <a:cs typeface="+mn-cs"/>
              </a:rPr>
              <a:pPr algn="r">
                <a:defRPr/>
              </a:pPr>
              <a:t>43</a:t>
            </a:fld>
            <a:endParaRPr lang="en-GB" sz="1400">
              <a:solidFill>
                <a:srgbClr val="786455"/>
              </a:solidFill>
              <a:latin typeface="+mn-lt"/>
              <a:cs typeface="+mn-cs"/>
            </a:endParaRPr>
          </a:p>
        </p:txBody>
      </p:sp>
      <p:sp>
        <p:nvSpPr>
          <p:cNvPr id="47107" name="Footer Placeholder 9"/>
          <p:cNvSpPr txBox="1">
            <a:spLocks noGrp="1"/>
          </p:cNvSpPr>
          <p:nvPr/>
        </p:nvSpPr>
        <p:spPr bwMode="auto">
          <a:xfrm>
            <a:off x="5868144" y="6237288"/>
            <a:ext cx="2448769" cy="352425"/>
          </a:xfrm>
          <a:prstGeom prst="rect">
            <a:avLst/>
          </a:prstGeom>
          <a:noFill/>
          <a:ln w="9525">
            <a:noFill/>
            <a:miter lim="800000"/>
            <a:headEnd/>
            <a:tailEnd/>
          </a:ln>
        </p:spPr>
        <p:txBody>
          <a:bodyPr/>
          <a:lstStyle/>
          <a:p>
            <a:r>
              <a:rPr lang="en-GB" sz="1400" i="1" dirty="0">
                <a:solidFill>
                  <a:srgbClr val="786455"/>
                </a:solidFill>
                <a:latin typeface="Georgia" pitchFamily="18" charset="0"/>
              </a:rPr>
              <a:t>Key challenges </a:t>
            </a:r>
            <a:r>
              <a:rPr lang="en-GB" sz="1400" i="1" dirty="0" smtClean="0">
                <a:solidFill>
                  <a:srgbClr val="786455"/>
                </a:solidFill>
                <a:latin typeface="Georgia" pitchFamily="18" charset="0"/>
              </a:rPr>
              <a:t>for Slovenia</a:t>
            </a:r>
            <a:endParaRPr lang="en-GB" sz="1400" i="1" dirty="0">
              <a:solidFill>
                <a:srgbClr val="786455"/>
              </a:solidFill>
              <a:latin typeface="Georgia" pitchFamily="18" charset="0"/>
            </a:endParaRPr>
          </a:p>
        </p:txBody>
      </p:sp>
      <p:sp>
        <p:nvSpPr>
          <p:cNvPr id="47108" name="Rectangle 4"/>
          <p:cNvSpPr>
            <a:spLocks noGrp="1" noChangeArrowheads="1"/>
          </p:cNvSpPr>
          <p:nvPr>
            <p:ph type="title" idx="4294967295"/>
          </p:nvPr>
        </p:nvSpPr>
        <p:spPr>
          <a:xfrm>
            <a:off x="457200" y="117475"/>
            <a:ext cx="8218488" cy="647700"/>
          </a:xfrm>
        </p:spPr>
        <p:txBody>
          <a:bodyPr/>
          <a:lstStyle/>
          <a:p>
            <a:r>
              <a:rPr lang="en-GB" sz="3200" dirty="0" smtClean="0">
                <a:latin typeface="Helvetica" pitchFamily="34" charset="0"/>
                <a:cs typeface="Arial" charset="0"/>
              </a:rPr>
              <a:t>Reduce corporate leverage</a:t>
            </a:r>
          </a:p>
        </p:txBody>
      </p:sp>
      <p:pic>
        <p:nvPicPr>
          <p:cNvPr id="9" name="Picture 8"/>
          <p:cNvPicPr/>
          <p:nvPr/>
        </p:nvPicPr>
        <p:blipFill>
          <a:blip r:embed="rId3" cstate="print"/>
          <a:stretch>
            <a:fillRect/>
          </a:stretch>
        </p:blipFill>
        <p:spPr>
          <a:xfrm>
            <a:off x="1043608" y="980728"/>
            <a:ext cx="6624736" cy="4590256"/>
          </a:xfrm>
          <a:prstGeom prst="rect">
            <a:avLst/>
          </a:prstGeom>
        </p:spPr>
      </p:pic>
      <p:sp>
        <p:nvSpPr>
          <p:cNvPr id="10" name="TextBox 5"/>
          <p:cNvSpPr txBox="1">
            <a:spLocks noChangeArrowheads="1"/>
          </p:cNvSpPr>
          <p:nvPr/>
        </p:nvSpPr>
        <p:spPr bwMode="auto">
          <a:xfrm>
            <a:off x="625475" y="5517232"/>
            <a:ext cx="8518525" cy="646331"/>
          </a:xfrm>
          <a:prstGeom prst="rect">
            <a:avLst/>
          </a:prstGeom>
          <a:noFill/>
          <a:ln w="9525">
            <a:noFill/>
            <a:miter lim="800000"/>
            <a:headEnd/>
            <a:tailEnd/>
          </a:ln>
        </p:spPr>
        <p:txBody>
          <a:bodyPr>
            <a:spAutoFit/>
          </a:bodyPr>
          <a:lstStyle/>
          <a:p>
            <a:r>
              <a:rPr lang="en-US" sz="1200" dirty="0">
                <a:latin typeface="Calibri" pitchFamily="34" charset="0"/>
              </a:rPr>
              <a:t>1.  </a:t>
            </a:r>
            <a:r>
              <a:rPr lang="en-US" sz="1200" dirty="0" smtClean="0">
                <a:latin typeface="Calibri" pitchFamily="34" charset="0"/>
              </a:rPr>
              <a:t>Calculated as total liabilities less shares and other equity as a percentage of shares and other equity; non-consolidated data.</a:t>
            </a:r>
            <a:endParaRPr lang="en-US" sz="1200" dirty="0">
              <a:latin typeface="Calibri" pitchFamily="34" charset="0"/>
            </a:endParaRPr>
          </a:p>
          <a:p>
            <a:r>
              <a:rPr lang="en-US" sz="1200" dirty="0">
                <a:latin typeface="Calibri" pitchFamily="34" charset="0"/>
              </a:rPr>
              <a:t>2.  </a:t>
            </a:r>
            <a:r>
              <a:rPr lang="en-US" sz="1200" dirty="0" smtClean="0">
                <a:latin typeface="Calibri" pitchFamily="34" charset="0"/>
              </a:rPr>
              <a:t>Total loans. The household sector includes non-profit institutions serving households.</a:t>
            </a:r>
            <a:endParaRPr lang="en-US" sz="1200" dirty="0">
              <a:latin typeface="Calibri" pitchFamily="34" charset="0"/>
            </a:endParaRPr>
          </a:p>
          <a:p>
            <a:r>
              <a:rPr lang="en-US" sz="1200" i="1" dirty="0" smtClean="0">
                <a:latin typeface="Calibri" pitchFamily="34" charset="0"/>
              </a:rPr>
              <a:t>Source</a:t>
            </a:r>
            <a:r>
              <a:rPr lang="en-US" sz="1200" dirty="0" smtClean="0">
                <a:latin typeface="Calibri" pitchFamily="34" charset="0"/>
              </a:rPr>
              <a:t>: OECD (2012), OECD National Accounts Statistics and OECD Economic Outlook: Statistics and Projections (databases), June.</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49ACD9D1-C25E-4613-8BFF-12997C2498F0}" type="slidenum">
              <a:rPr lang="en-GB" sz="1400">
                <a:solidFill>
                  <a:srgbClr val="786455"/>
                </a:solidFill>
                <a:latin typeface="+mn-lt"/>
                <a:cs typeface="+mn-cs"/>
              </a:rPr>
              <a:pPr algn="r">
                <a:defRPr/>
              </a:pPr>
              <a:t>44</a:t>
            </a:fld>
            <a:endParaRPr lang="en-GB" sz="1400">
              <a:solidFill>
                <a:srgbClr val="786455"/>
              </a:solidFill>
              <a:latin typeface="+mn-lt"/>
              <a:cs typeface="+mn-cs"/>
            </a:endParaRPr>
          </a:p>
        </p:txBody>
      </p:sp>
      <p:sp>
        <p:nvSpPr>
          <p:cNvPr id="46084" name="Rectangle 44"/>
          <p:cNvSpPr>
            <a:spLocks noGrp="1" noChangeArrowheads="1"/>
          </p:cNvSpPr>
          <p:nvPr>
            <p:ph type="title" idx="4294967295"/>
          </p:nvPr>
        </p:nvSpPr>
        <p:spPr>
          <a:xfrm>
            <a:off x="457200" y="117475"/>
            <a:ext cx="8218488" cy="647700"/>
          </a:xfrm>
        </p:spPr>
        <p:txBody>
          <a:bodyPr/>
          <a:lstStyle/>
          <a:p>
            <a:r>
              <a:rPr lang="en-GB" sz="3200" dirty="0" smtClean="0">
                <a:latin typeface="Helvetica" pitchFamily="34" charset="0"/>
                <a:cs typeface="Arial" charset="0"/>
              </a:rPr>
              <a:t>Tackle labour market dualism </a:t>
            </a:r>
          </a:p>
        </p:txBody>
      </p:sp>
      <p:sp>
        <p:nvSpPr>
          <p:cNvPr id="8" name="Footer Placeholder 9"/>
          <p:cNvSpPr txBox="1">
            <a:spLocks noGrp="1"/>
          </p:cNvSpPr>
          <p:nvPr/>
        </p:nvSpPr>
        <p:spPr bwMode="auto">
          <a:xfrm>
            <a:off x="5868144" y="6237288"/>
            <a:ext cx="2448769" cy="352425"/>
          </a:xfrm>
          <a:prstGeom prst="rect">
            <a:avLst/>
          </a:prstGeom>
          <a:noFill/>
          <a:ln w="9525">
            <a:noFill/>
            <a:miter lim="800000"/>
            <a:headEnd/>
            <a:tailEnd/>
          </a:ln>
        </p:spPr>
        <p:txBody>
          <a:bodyPr/>
          <a:lstStyle/>
          <a:p>
            <a:r>
              <a:rPr lang="en-GB" sz="1400" i="1" dirty="0">
                <a:solidFill>
                  <a:srgbClr val="786455"/>
                </a:solidFill>
                <a:latin typeface="Georgia" pitchFamily="18" charset="0"/>
              </a:rPr>
              <a:t>Key challenges </a:t>
            </a:r>
            <a:r>
              <a:rPr lang="en-GB" sz="1400" i="1" dirty="0" smtClean="0">
                <a:solidFill>
                  <a:srgbClr val="786455"/>
                </a:solidFill>
                <a:latin typeface="Georgia" pitchFamily="18" charset="0"/>
              </a:rPr>
              <a:t>for Slovenia</a:t>
            </a:r>
            <a:endParaRPr lang="en-GB" sz="1400" i="1" dirty="0">
              <a:solidFill>
                <a:srgbClr val="786455"/>
              </a:solidFill>
              <a:latin typeface="Georgia" pitchFamily="18" charset="0"/>
            </a:endParaRPr>
          </a:p>
        </p:txBody>
      </p:sp>
      <p:sp>
        <p:nvSpPr>
          <p:cNvPr id="9" name="Rectangle 1"/>
          <p:cNvSpPr>
            <a:spLocks noChangeArrowheads="1"/>
          </p:cNvSpPr>
          <p:nvPr/>
        </p:nvSpPr>
        <p:spPr bwMode="auto">
          <a:xfrm>
            <a:off x="0" y="764704"/>
            <a:ext cx="9144000" cy="400110"/>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dirty="0" smtClean="0">
                <a:cs typeface="Times New Roman" pitchFamily="18" charset="0"/>
              </a:rPr>
              <a:t>Employment protection legislation, index of 0-6 from least to most restrictive </a:t>
            </a:r>
            <a:endParaRPr lang="en-GB" sz="2000" dirty="0">
              <a:cs typeface="Times New Roman" pitchFamily="18" charset="0"/>
            </a:endParaRPr>
          </a:p>
        </p:txBody>
      </p:sp>
      <p:pic>
        <p:nvPicPr>
          <p:cNvPr id="97283" name="Picture 3"/>
          <p:cNvPicPr>
            <a:picLocks noChangeAspect="1" noChangeArrowheads="1"/>
          </p:cNvPicPr>
          <p:nvPr/>
        </p:nvPicPr>
        <p:blipFill>
          <a:blip r:embed="rId3" cstate="print"/>
          <a:srcRect/>
          <a:stretch>
            <a:fillRect/>
          </a:stretch>
        </p:blipFill>
        <p:spPr bwMode="auto">
          <a:xfrm>
            <a:off x="1115616" y="1128156"/>
            <a:ext cx="6192688" cy="4850920"/>
          </a:xfrm>
          <a:prstGeom prst="rect">
            <a:avLst/>
          </a:prstGeom>
          <a:noFill/>
          <a:ln w="9525">
            <a:noFill/>
            <a:miter lim="800000"/>
            <a:headEnd/>
            <a:tailEnd/>
          </a:ln>
        </p:spPr>
      </p:pic>
      <p:sp>
        <p:nvSpPr>
          <p:cNvPr id="11" name="TextBox 5"/>
          <p:cNvSpPr txBox="1">
            <a:spLocks noChangeArrowheads="1"/>
          </p:cNvSpPr>
          <p:nvPr/>
        </p:nvSpPr>
        <p:spPr bwMode="auto">
          <a:xfrm>
            <a:off x="1259632" y="5949280"/>
            <a:ext cx="8518525" cy="276999"/>
          </a:xfrm>
          <a:prstGeom prst="rect">
            <a:avLst/>
          </a:prstGeom>
          <a:noFill/>
          <a:ln w="9525">
            <a:noFill/>
            <a:miter lim="800000"/>
            <a:headEnd/>
            <a:tailEnd/>
          </a:ln>
        </p:spPr>
        <p:txBody>
          <a:bodyPr>
            <a:spAutoFit/>
          </a:bodyPr>
          <a:lstStyle/>
          <a:p>
            <a:r>
              <a:rPr lang="en-US" sz="1200" i="1" dirty="0" smtClean="0">
                <a:latin typeface="Calibri" pitchFamily="34" charset="0"/>
              </a:rPr>
              <a:t>Source</a:t>
            </a:r>
            <a:r>
              <a:rPr lang="en-US" sz="1200" dirty="0" smtClean="0">
                <a:latin typeface="Calibri" pitchFamily="34" charset="0"/>
              </a:rPr>
              <a:t>: Going for Growth (2012).</a:t>
            </a:r>
            <a:endParaRPr lang="en-US" sz="1200" dirty="0">
              <a:latin typeface="Calibri" pitchFamily="34" charset="0"/>
            </a:endParaRPr>
          </a:p>
        </p:txBody>
      </p:sp>
      <p:sp>
        <p:nvSpPr>
          <p:cNvPr id="14" name="Up Arrow 13"/>
          <p:cNvSpPr/>
          <p:nvPr/>
        </p:nvSpPr>
        <p:spPr bwMode="auto">
          <a:xfrm>
            <a:off x="5841904" y="3321311"/>
            <a:ext cx="144016" cy="432048"/>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6" name="Up Arrow 15"/>
          <p:cNvSpPr/>
          <p:nvPr/>
        </p:nvSpPr>
        <p:spPr bwMode="auto">
          <a:xfrm>
            <a:off x="4528881" y="5765593"/>
            <a:ext cx="144016" cy="432048"/>
          </a:xfrm>
          <a:prstGeom prst="up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49ACD9D1-C25E-4613-8BFF-12997C2498F0}" type="slidenum">
              <a:rPr lang="en-GB" sz="1400">
                <a:solidFill>
                  <a:srgbClr val="786455"/>
                </a:solidFill>
                <a:latin typeface="+mn-lt"/>
                <a:cs typeface="+mn-cs"/>
              </a:rPr>
              <a:pPr algn="r">
                <a:defRPr/>
              </a:pPr>
              <a:t>45</a:t>
            </a:fld>
            <a:endParaRPr lang="en-GB" sz="1400">
              <a:solidFill>
                <a:srgbClr val="786455"/>
              </a:solidFill>
              <a:latin typeface="+mn-lt"/>
              <a:cs typeface="+mn-cs"/>
            </a:endParaRPr>
          </a:p>
        </p:txBody>
      </p:sp>
      <p:sp>
        <p:nvSpPr>
          <p:cNvPr id="46084" name="Rectangle 44"/>
          <p:cNvSpPr>
            <a:spLocks noGrp="1" noChangeArrowheads="1"/>
          </p:cNvSpPr>
          <p:nvPr>
            <p:ph type="title" idx="4294967295"/>
          </p:nvPr>
        </p:nvSpPr>
        <p:spPr>
          <a:xfrm>
            <a:off x="457200" y="117475"/>
            <a:ext cx="8218488" cy="647700"/>
          </a:xfrm>
        </p:spPr>
        <p:txBody>
          <a:bodyPr/>
          <a:lstStyle/>
          <a:p>
            <a:r>
              <a:rPr lang="en-GB" sz="3200" dirty="0" smtClean="0">
                <a:latin typeface="Helvetica" pitchFamily="34" charset="0"/>
                <a:cs typeface="Arial" charset="0"/>
              </a:rPr>
              <a:t>Improve competitiveness</a:t>
            </a:r>
          </a:p>
        </p:txBody>
      </p:sp>
      <p:sp>
        <p:nvSpPr>
          <p:cNvPr id="46086" name="Rectangle 6"/>
          <p:cNvSpPr>
            <a:spLocks noChangeArrowheads="1"/>
          </p:cNvSpPr>
          <p:nvPr/>
        </p:nvSpPr>
        <p:spPr bwMode="auto">
          <a:xfrm>
            <a:off x="0" y="836712"/>
            <a:ext cx="9144000" cy="400050"/>
          </a:xfrm>
          <a:prstGeom prst="rect">
            <a:avLst/>
          </a:prstGeom>
          <a:noFill/>
          <a:ln w="9525">
            <a:noFill/>
            <a:miter lim="800000"/>
            <a:headEnd/>
            <a:tailEnd/>
          </a:ln>
        </p:spPr>
        <p:txBody>
          <a:bodyPr anchor="ctr">
            <a:spAutoFit/>
          </a:bodyPr>
          <a:lstStyle/>
          <a:p>
            <a:pPr algn="ctr" eaLnBrk="0" hangingPunct="0">
              <a:tabLst>
                <a:tab pos="539750" algn="l"/>
                <a:tab pos="755650" algn="l"/>
                <a:tab pos="971550" algn="l"/>
              </a:tabLst>
            </a:pPr>
            <a:r>
              <a:rPr lang="en-GB" sz="2000" dirty="0">
                <a:cs typeface="Times New Roman" pitchFamily="18" charset="0"/>
              </a:rPr>
              <a:t>Export </a:t>
            </a:r>
            <a:r>
              <a:rPr lang="en-GB" sz="2000" dirty="0" smtClean="0">
                <a:cs typeface="Times New Roman" pitchFamily="18" charset="0"/>
              </a:rPr>
              <a:t>performance, 2000=100</a:t>
            </a:r>
            <a:endParaRPr lang="en-GB" sz="2000" dirty="0">
              <a:cs typeface="Times New Roman" pitchFamily="18" charset="0"/>
            </a:endParaRPr>
          </a:p>
        </p:txBody>
      </p:sp>
      <p:sp>
        <p:nvSpPr>
          <p:cNvPr id="46087" name="TextBox 5"/>
          <p:cNvSpPr txBox="1">
            <a:spLocks noChangeArrowheads="1"/>
          </p:cNvSpPr>
          <p:nvPr/>
        </p:nvSpPr>
        <p:spPr bwMode="auto">
          <a:xfrm>
            <a:off x="446088" y="5226050"/>
            <a:ext cx="8518525" cy="646331"/>
          </a:xfrm>
          <a:prstGeom prst="rect">
            <a:avLst/>
          </a:prstGeom>
          <a:noFill/>
          <a:ln w="9525">
            <a:noFill/>
            <a:miter lim="800000"/>
            <a:headEnd/>
            <a:tailEnd/>
          </a:ln>
        </p:spPr>
        <p:txBody>
          <a:bodyPr>
            <a:spAutoFit/>
          </a:bodyPr>
          <a:lstStyle/>
          <a:p>
            <a:r>
              <a:rPr lang="en-US" sz="1200" dirty="0" smtClean="0">
                <a:latin typeface="Calibri" pitchFamily="34" charset="0"/>
              </a:rPr>
              <a:t>1. Ratio between export volumes and export markets for total goods and services.</a:t>
            </a:r>
            <a:endParaRPr lang="en-US" sz="1200" dirty="0">
              <a:latin typeface="Calibri" pitchFamily="34" charset="0"/>
            </a:endParaRPr>
          </a:p>
          <a:p>
            <a:r>
              <a:rPr lang="en-US" sz="1200" dirty="0" smtClean="0">
                <a:latin typeface="Calibri" pitchFamily="34" charset="0"/>
              </a:rPr>
              <a:t>2. Thirteen euro area countries that are also OECD member countries, excluding Slovenia and Slovak Republic.</a:t>
            </a:r>
            <a:endParaRPr lang="en-US" sz="1200" dirty="0">
              <a:latin typeface="Calibri" pitchFamily="34" charset="0"/>
            </a:endParaRPr>
          </a:p>
          <a:p>
            <a:r>
              <a:rPr lang="en-US" sz="1200" i="1" dirty="0">
                <a:latin typeface="Calibri" pitchFamily="34" charset="0"/>
              </a:rPr>
              <a:t>Source</a:t>
            </a:r>
            <a:r>
              <a:rPr lang="en-US" sz="1200" dirty="0" smtClean="0">
                <a:latin typeface="Calibri" pitchFamily="34" charset="0"/>
              </a:rPr>
              <a:t>: OECD (2012), OECD Economic Outlook: Statistics and Projections (database), June.</a:t>
            </a:r>
            <a:endParaRPr lang="en-US" sz="1200" dirty="0">
              <a:latin typeface="Calibri" pitchFamily="34" charset="0"/>
            </a:endParaRPr>
          </a:p>
        </p:txBody>
      </p:sp>
      <p:sp>
        <p:nvSpPr>
          <p:cNvPr id="8" name="Footer Placeholder 9"/>
          <p:cNvSpPr txBox="1">
            <a:spLocks noGrp="1"/>
          </p:cNvSpPr>
          <p:nvPr/>
        </p:nvSpPr>
        <p:spPr bwMode="auto">
          <a:xfrm>
            <a:off x="5868144" y="6237288"/>
            <a:ext cx="2448769" cy="352425"/>
          </a:xfrm>
          <a:prstGeom prst="rect">
            <a:avLst/>
          </a:prstGeom>
          <a:noFill/>
          <a:ln w="9525">
            <a:noFill/>
            <a:miter lim="800000"/>
            <a:headEnd/>
            <a:tailEnd/>
          </a:ln>
        </p:spPr>
        <p:txBody>
          <a:bodyPr/>
          <a:lstStyle/>
          <a:p>
            <a:r>
              <a:rPr lang="en-GB" sz="1400" i="1" dirty="0">
                <a:solidFill>
                  <a:srgbClr val="786455"/>
                </a:solidFill>
                <a:latin typeface="Georgia" pitchFamily="18" charset="0"/>
              </a:rPr>
              <a:t>Key challenges </a:t>
            </a:r>
            <a:r>
              <a:rPr lang="en-GB" sz="1400" i="1" dirty="0" smtClean="0">
                <a:solidFill>
                  <a:srgbClr val="786455"/>
                </a:solidFill>
                <a:latin typeface="Georgia" pitchFamily="18" charset="0"/>
              </a:rPr>
              <a:t>for Slovenia</a:t>
            </a:r>
            <a:endParaRPr lang="en-GB" sz="1400" i="1" dirty="0">
              <a:solidFill>
                <a:srgbClr val="786455"/>
              </a:solidFill>
              <a:latin typeface="Georgia" pitchFamily="18" charset="0"/>
            </a:endParaRPr>
          </a:p>
        </p:txBody>
      </p:sp>
      <p:pic>
        <p:nvPicPr>
          <p:cNvPr id="10" name="Picture 9"/>
          <p:cNvPicPr/>
          <p:nvPr/>
        </p:nvPicPr>
        <p:blipFill>
          <a:blip r:embed="rId3" cstate="print"/>
          <a:stretch>
            <a:fillRect/>
          </a:stretch>
        </p:blipFill>
        <p:spPr>
          <a:xfrm>
            <a:off x="1331640" y="1124744"/>
            <a:ext cx="6192688" cy="39604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0F290F54-1E37-4203-9F75-982B7B816B9A}" type="slidenum">
              <a:rPr lang="en-GB" sz="1400">
                <a:solidFill>
                  <a:srgbClr val="786455"/>
                </a:solidFill>
                <a:latin typeface="+mn-lt"/>
                <a:cs typeface="+mn-cs"/>
              </a:rPr>
              <a:pPr algn="r">
                <a:defRPr/>
              </a:pPr>
              <a:t>5</a:t>
            </a:fld>
            <a:endParaRPr lang="en-GB" sz="1400">
              <a:solidFill>
                <a:srgbClr val="786455"/>
              </a:solidFill>
              <a:latin typeface="+mn-lt"/>
              <a:cs typeface="+mn-cs"/>
            </a:endParaRPr>
          </a:p>
        </p:txBody>
      </p:sp>
      <p:sp>
        <p:nvSpPr>
          <p:cNvPr id="8195" name="Rectangle 94"/>
          <p:cNvSpPr>
            <a:spLocks noGrp="1" noChangeArrowheads="1"/>
          </p:cNvSpPr>
          <p:nvPr>
            <p:ph type="title" idx="4294967295"/>
          </p:nvPr>
        </p:nvSpPr>
        <p:spPr>
          <a:xfrm>
            <a:off x="0" y="68263"/>
            <a:ext cx="9144000" cy="647700"/>
          </a:xfrm>
        </p:spPr>
        <p:txBody>
          <a:bodyPr/>
          <a:lstStyle/>
          <a:p>
            <a:r>
              <a:rPr lang="en-GB" sz="3200" smtClean="0">
                <a:latin typeface="Helvetica" pitchFamily="34" charset="0"/>
                <a:cs typeface="Arial" charset="0"/>
              </a:rPr>
              <a:t>World growth sustained by emerging</a:t>
            </a:r>
            <a:r>
              <a:rPr lang="en-GB" sz="3600" smtClean="0">
                <a:latin typeface="Helvetica" pitchFamily="34" charset="0"/>
                <a:cs typeface="Arial" charset="0"/>
              </a:rPr>
              <a:t> </a:t>
            </a:r>
            <a:r>
              <a:rPr lang="en-GB" sz="3200" smtClean="0">
                <a:latin typeface="Helvetica" pitchFamily="34" charset="0"/>
                <a:cs typeface="Arial" charset="0"/>
              </a:rPr>
              <a:t>economies</a:t>
            </a:r>
          </a:p>
        </p:txBody>
      </p:sp>
      <p:sp>
        <p:nvSpPr>
          <p:cNvPr id="8196" name="Rectangle 1"/>
          <p:cNvSpPr>
            <a:spLocks noChangeArrowheads="1"/>
          </p:cNvSpPr>
          <p:nvPr/>
        </p:nvSpPr>
        <p:spPr bwMode="auto">
          <a:xfrm>
            <a:off x="1295400" y="762000"/>
            <a:ext cx="7218363" cy="336550"/>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US" sz="1600">
                <a:cs typeface="Times New Roman" pitchFamily="18" charset="0"/>
              </a:rPr>
              <a:t>Contribution to annualised quarterly world real GDP growth, percentage points</a:t>
            </a:r>
            <a:endParaRPr lang="en-GB" sz="1600">
              <a:cs typeface="Times New Roman" pitchFamily="18" charset="0"/>
            </a:endParaRPr>
          </a:p>
        </p:txBody>
      </p:sp>
      <p:graphicFrame>
        <p:nvGraphicFramePr>
          <p:cNvPr id="7" name="Chart 6"/>
          <p:cNvGraphicFramePr>
            <a:graphicFrameLocks/>
          </p:cNvGraphicFramePr>
          <p:nvPr/>
        </p:nvGraphicFramePr>
        <p:xfrm>
          <a:off x="1150937" y="1000124"/>
          <a:ext cx="7200901" cy="4676776"/>
        </p:xfrm>
        <a:graphic>
          <a:graphicData uri="http://schemas.openxmlformats.org/drawingml/2006/chart">
            <c:chart xmlns:c="http://schemas.openxmlformats.org/drawingml/2006/chart" xmlns:r="http://schemas.openxmlformats.org/officeDocument/2006/relationships" r:id="rId3"/>
          </a:graphicData>
        </a:graphic>
      </p:graphicFrame>
      <p:sp>
        <p:nvSpPr>
          <p:cNvPr id="8198" name="TextBox 7"/>
          <p:cNvSpPr txBox="1">
            <a:spLocks noChangeArrowheads="1"/>
          </p:cNvSpPr>
          <p:nvPr/>
        </p:nvSpPr>
        <p:spPr bwMode="auto">
          <a:xfrm>
            <a:off x="1295400" y="5638800"/>
            <a:ext cx="6759575" cy="639763"/>
          </a:xfrm>
          <a:prstGeom prst="rect">
            <a:avLst/>
          </a:prstGeom>
          <a:noFill/>
          <a:ln w="9525">
            <a:noFill/>
            <a:miter lim="800000"/>
            <a:headEnd/>
            <a:tailEnd/>
          </a:ln>
        </p:spPr>
        <p:txBody>
          <a:bodyPr>
            <a:spAutoFit/>
          </a:bodyPr>
          <a:lstStyle/>
          <a:p>
            <a:r>
              <a:rPr lang="en-US" sz="1200" i="1">
                <a:solidFill>
                  <a:srgbClr val="000000"/>
                </a:solidFill>
                <a:latin typeface="Calibri" pitchFamily="34" charset="0"/>
              </a:rPr>
              <a:t>Note</a:t>
            </a:r>
            <a:r>
              <a:rPr lang="en-US" sz="1200">
                <a:solidFill>
                  <a:srgbClr val="000000"/>
                </a:solidFill>
                <a:latin typeface="Calibri" pitchFamily="34" charset="0"/>
              </a:rPr>
              <a:t>: Calculated using moving nominal GDP weights, based on national GDP at purchasing power parities. </a:t>
            </a:r>
            <a:r>
              <a:rPr lang="en-GB" sz="1200" i="1">
                <a:solidFill>
                  <a:srgbClr val="000000"/>
                </a:solidFill>
                <a:latin typeface="Calibri" pitchFamily="34" charset="0"/>
              </a:rPr>
              <a:t/>
            </a:r>
            <a:br>
              <a:rPr lang="en-GB" sz="1200" i="1">
                <a:solidFill>
                  <a:srgbClr val="000000"/>
                </a:solidFill>
                <a:latin typeface="Calibri" pitchFamily="34" charset="0"/>
              </a:rPr>
            </a:br>
            <a:r>
              <a:rPr lang="en-GB" sz="1200" i="1">
                <a:solidFill>
                  <a:srgbClr val="000000"/>
                </a:solidFill>
                <a:latin typeface="Calibri" pitchFamily="34" charset="0"/>
              </a:rPr>
              <a:t>Source: </a:t>
            </a:r>
            <a:r>
              <a:rPr lang="en-GB" sz="1200">
                <a:solidFill>
                  <a:srgbClr val="000000"/>
                </a:solidFill>
                <a:latin typeface="Calibri" pitchFamily="34" charset="0"/>
              </a:rPr>
              <a:t>OECD Economic Outlook 91 database.</a:t>
            </a:r>
            <a:endParaRPr lang="en-US" sz="1200">
              <a:solidFill>
                <a:srgbClr val="000000"/>
              </a:solidFill>
              <a:latin typeface="Calibri" pitchFamily="34" charset="0"/>
            </a:endParaRPr>
          </a:p>
        </p:txBody>
      </p:sp>
      <p:sp>
        <p:nvSpPr>
          <p:cNvPr id="8199"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6B052FBF-26EF-45C3-BC6B-B719DD36822B}" type="slidenum">
              <a:rPr lang="en-GB" sz="1400">
                <a:solidFill>
                  <a:srgbClr val="786455"/>
                </a:solidFill>
                <a:latin typeface="+mn-lt"/>
                <a:cs typeface="+mn-cs"/>
              </a:rPr>
              <a:pPr algn="r">
                <a:defRPr/>
              </a:pPr>
              <a:t>6</a:t>
            </a:fld>
            <a:endParaRPr lang="en-GB" sz="1400">
              <a:solidFill>
                <a:srgbClr val="786455"/>
              </a:solidFill>
              <a:latin typeface="+mn-lt"/>
              <a:cs typeface="+mn-cs"/>
            </a:endParaRPr>
          </a:p>
        </p:txBody>
      </p:sp>
      <p:sp>
        <p:nvSpPr>
          <p:cNvPr id="9219" name="Rectangle 3"/>
          <p:cNvSpPr>
            <a:spLocks noGrp="1" noChangeArrowheads="1"/>
          </p:cNvSpPr>
          <p:nvPr>
            <p:ph type="title" idx="4294967295"/>
          </p:nvPr>
        </p:nvSpPr>
        <p:spPr>
          <a:xfrm>
            <a:off x="-120650" y="68263"/>
            <a:ext cx="9372600" cy="647700"/>
          </a:xfrm>
        </p:spPr>
        <p:txBody>
          <a:bodyPr/>
          <a:lstStyle/>
          <a:p>
            <a:r>
              <a:rPr lang="en-GB" sz="3200" smtClean="0">
                <a:latin typeface="Helvetica" pitchFamily="34" charset="0"/>
                <a:cs typeface="Arial" charset="0"/>
              </a:rPr>
              <a:t>High labour market slack is set to persist…</a:t>
            </a:r>
          </a:p>
        </p:txBody>
      </p:sp>
      <p:sp>
        <p:nvSpPr>
          <p:cNvPr id="9220"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9221" name="Rectangle 1"/>
          <p:cNvSpPr>
            <a:spLocks noChangeArrowheads="1"/>
          </p:cNvSpPr>
          <p:nvPr/>
        </p:nvSpPr>
        <p:spPr bwMode="auto">
          <a:xfrm>
            <a:off x="1381125" y="762000"/>
            <a:ext cx="6491288"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US" sz="2000">
                <a:cs typeface="Times New Roman" pitchFamily="18" charset="0"/>
              </a:rPr>
              <a:t>Unemployment and estimated NAIRU in the OECD area</a:t>
            </a:r>
            <a:endParaRPr lang="en-GB" sz="2000">
              <a:cs typeface="Times New Roman" pitchFamily="18" charset="0"/>
            </a:endParaRPr>
          </a:p>
        </p:txBody>
      </p:sp>
      <p:sp>
        <p:nvSpPr>
          <p:cNvPr id="9222" name="TextBox 7"/>
          <p:cNvSpPr txBox="1">
            <a:spLocks noChangeArrowheads="1"/>
          </p:cNvSpPr>
          <p:nvPr/>
        </p:nvSpPr>
        <p:spPr bwMode="auto">
          <a:xfrm>
            <a:off x="914400" y="5029200"/>
            <a:ext cx="7010400" cy="639763"/>
          </a:xfrm>
          <a:prstGeom prst="rect">
            <a:avLst/>
          </a:prstGeom>
          <a:noFill/>
          <a:ln w="9525">
            <a:noFill/>
            <a:miter lim="800000"/>
            <a:headEnd/>
            <a:tailEnd/>
          </a:ln>
        </p:spPr>
        <p:txBody>
          <a:bodyPr>
            <a:spAutoFit/>
          </a:bodyPr>
          <a:lstStyle/>
          <a:p>
            <a:r>
              <a:rPr lang="en-GB" sz="1200">
                <a:solidFill>
                  <a:srgbClr val="000000"/>
                </a:solidFill>
                <a:latin typeface="Calibri" pitchFamily="34" charset="0"/>
              </a:rPr>
              <a:t>1. NAIRU is based on OECD estimates. For the United States, it has not been adjusted for the effect of extended unemployment benefit duration.</a:t>
            </a:r>
          </a:p>
          <a:p>
            <a:r>
              <a:rPr lang="en-GB" sz="1200" i="1">
                <a:solidFill>
                  <a:srgbClr val="000000"/>
                </a:solidFill>
                <a:latin typeface="Calibri" pitchFamily="34" charset="0"/>
              </a:rPr>
              <a:t>Source: </a:t>
            </a:r>
            <a:r>
              <a:rPr lang="en-GB" sz="1200">
                <a:solidFill>
                  <a:srgbClr val="000000"/>
                </a:solidFill>
                <a:latin typeface="Calibri" pitchFamily="34" charset="0"/>
              </a:rPr>
              <a:t>OECD Economic Outlook 91 database.</a:t>
            </a:r>
            <a:endParaRPr lang="en-US" sz="1200">
              <a:solidFill>
                <a:srgbClr val="000000"/>
              </a:solidFill>
              <a:latin typeface="Calibri" pitchFamily="34" charset="0"/>
            </a:endParaRPr>
          </a:p>
        </p:txBody>
      </p:sp>
      <p:pic>
        <p:nvPicPr>
          <p:cNvPr id="9223" name="Picture 11"/>
          <p:cNvPicPr>
            <a:picLocks noChangeAspect="1" noChangeArrowheads="1"/>
          </p:cNvPicPr>
          <p:nvPr/>
        </p:nvPicPr>
        <p:blipFill>
          <a:blip r:embed="rId3" cstate="print"/>
          <a:srcRect/>
          <a:stretch>
            <a:fillRect/>
          </a:stretch>
        </p:blipFill>
        <p:spPr bwMode="auto">
          <a:xfrm>
            <a:off x="838200" y="1219200"/>
            <a:ext cx="8161338" cy="364013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92346FCC-0AD1-483C-914F-A442ABA4947E}" type="slidenum">
              <a:rPr lang="en-GB" sz="1400">
                <a:solidFill>
                  <a:srgbClr val="786455"/>
                </a:solidFill>
                <a:latin typeface="+mn-lt"/>
                <a:cs typeface="+mn-cs"/>
              </a:rPr>
              <a:pPr algn="r">
                <a:defRPr/>
              </a:pPr>
              <a:t>7</a:t>
            </a:fld>
            <a:endParaRPr lang="en-GB" sz="1400">
              <a:solidFill>
                <a:srgbClr val="786455"/>
              </a:solidFill>
              <a:latin typeface="+mn-lt"/>
              <a:cs typeface="+mn-cs"/>
            </a:endParaRPr>
          </a:p>
        </p:txBody>
      </p:sp>
      <p:sp>
        <p:nvSpPr>
          <p:cNvPr id="10243" name="Rectangle 3"/>
          <p:cNvSpPr>
            <a:spLocks noGrp="1" noChangeArrowheads="1"/>
          </p:cNvSpPr>
          <p:nvPr>
            <p:ph type="title" idx="4294967295"/>
          </p:nvPr>
        </p:nvSpPr>
        <p:spPr>
          <a:xfrm>
            <a:off x="0" y="0"/>
            <a:ext cx="9144000" cy="647700"/>
          </a:xfrm>
        </p:spPr>
        <p:txBody>
          <a:bodyPr/>
          <a:lstStyle/>
          <a:p>
            <a:r>
              <a:rPr lang="en-GB" sz="3200" smtClean="0">
                <a:latin typeface="Helvetica" pitchFamily="34" charset="0"/>
                <a:cs typeface="Arial" charset="0"/>
              </a:rPr>
              <a:t>…but jobless rates are diverging in key regions</a:t>
            </a:r>
          </a:p>
        </p:txBody>
      </p:sp>
      <p:sp>
        <p:nvSpPr>
          <p:cNvPr id="10244"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10245" name="Rectangle 1"/>
          <p:cNvSpPr>
            <a:spLocks noChangeArrowheads="1"/>
          </p:cNvSpPr>
          <p:nvPr/>
        </p:nvSpPr>
        <p:spPr bwMode="auto">
          <a:xfrm>
            <a:off x="1828800" y="762000"/>
            <a:ext cx="5568950"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US" sz="2000">
                <a:cs typeface="Times New Roman" pitchFamily="18" charset="0"/>
              </a:rPr>
              <a:t>Unemployment rate, percentage of labour force </a:t>
            </a:r>
            <a:endParaRPr lang="en-GB" sz="2000">
              <a:cs typeface="Times New Roman" pitchFamily="18" charset="0"/>
            </a:endParaRPr>
          </a:p>
        </p:txBody>
      </p:sp>
      <p:graphicFrame>
        <p:nvGraphicFramePr>
          <p:cNvPr id="7" name="Chart 6"/>
          <p:cNvGraphicFramePr/>
          <p:nvPr/>
        </p:nvGraphicFramePr>
        <p:xfrm>
          <a:off x="1073600" y="993750"/>
          <a:ext cx="720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0247" name="TextBox 7"/>
          <p:cNvSpPr txBox="1">
            <a:spLocks noChangeArrowheads="1"/>
          </p:cNvSpPr>
          <p:nvPr/>
        </p:nvSpPr>
        <p:spPr bwMode="auto">
          <a:xfrm>
            <a:off x="1371600" y="5638800"/>
            <a:ext cx="6759575" cy="274638"/>
          </a:xfrm>
          <a:prstGeom prst="rect">
            <a:avLst/>
          </a:prstGeom>
          <a:noFill/>
          <a:ln w="9525">
            <a:noFill/>
            <a:miter lim="800000"/>
            <a:headEnd/>
            <a:tailEnd/>
          </a:ln>
        </p:spPr>
        <p:txBody>
          <a:bodyPr>
            <a:spAutoFit/>
          </a:bodyPr>
          <a:lstStyle/>
          <a:p>
            <a:r>
              <a:rPr lang="en-GB" sz="1200" i="1">
                <a:solidFill>
                  <a:srgbClr val="000000"/>
                </a:solidFill>
                <a:latin typeface="Calibri" pitchFamily="34" charset="0"/>
              </a:rPr>
              <a:t>Source: </a:t>
            </a:r>
            <a:r>
              <a:rPr lang="en-GB" sz="1200">
                <a:solidFill>
                  <a:srgbClr val="000000"/>
                </a:solidFill>
                <a:latin typeface="Calibri" pitchFamily="34" charset="0"/>
              </a:rPr>
              <a:t>OECD Economic Outlook 91 database.</a:t>
            </a:r>
            <a:endParaRPr lang="en-US" sz="1200">
              <a:solidFill>
                <a:srgbClr val="000000"/>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A945A9A8-111A-49BC-8591-A2B7021C50BB}" type="slidenum">
              <a:rPr lang="en-GB" sz="1400">
                <a:solidFill>
                  <a:srgbClr val="786455"/>
                </a:solidFill>
                <a:latin typeface="+mn-lt"/>
                <a:cs typeface="+mn-cs"/>
              </a:rPr>
              <a:pPr algn="r">
                <a:defRPr/>
              </a:pPr>
              <a:t>8</a:t>
            </a:fld>
            <a:endParaRPr lang="en-GB" sz="1400">
              <a:solidFill>
                <a:srgbClr val="786455"/>
              </a:solidFill>
              <a:latin typeface="+mn-lt"/>
              <a:cs typeface="+mn-cs"/>
            </a:endParaRPr>
          </a:p>
        </p:txBody>
      </p:sp>
      <p:sp>
        <p:nvSpPr>
          <p:cNvPr id="11267" name="Rectangle 3"/>
          <p:cNvSpPr>
            <a:spLocks noGrp="1" noChangeArrowheads="1"/>
          </p:cNvSpPr>
          <p:nvPr>
            <p:ph type="title" idx="4294967295"/>
          </p:nvPr>
        </p:nvSpPr>
        <p:spPr>
          <a:xfrm>
            <a:off x="0" y="68263"/>
            <a:ext cx="9144000" cy="647700"/>
          </a:xfrm>
        </p:spPr>
        <p:txBody>
          <a:bodyPr/>
          <a:lstStyle/>
          <a:p>
            <a:r>
              <a:rPr lang="en-GB" sz="3200" smtClean="0">
                <a:latin typeface="Helvetica" pitchFamily="34" charset="0"/>
                <a:cs typeface="Arial" charset="0"/>
              </a:rPr>
              <a:t>Business confidence is uneven</a:t>
            </a:r>
          </a:p>
        </p:txBody>
      </p:sp>
      <p:sp>
        <p:nvSpPr>
          <p:cNvPr id="11268"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11269" name="Rectangle 1"/>
          <p:cNvSpPr>
            <a:spLocks noChangeArrowheads="1"/>
          </p:cNvSpPr>
          <p:nvPr/>
        </p:nvSpPr>
        <p:spPr bwMode="auto">
          <a:xfrm>
            <a:off x="873125" y="763588"/>
            <a:ext cx="7572375"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US" sz="2000">
                <a:cs typeface="Times New Roman" pitchFamily="18" charset="0"/>
              </a:rPr>
              <a:t>Purchasing Managers Index (PMI) for manufacturing and services</a:t>
            </a:r>
            <a:endParaRPr lang="en-GB" sz="2000">
              <a:cs typeface="Times New Roman" pitchFamily="18" charset="0"/>
            </a:endParaRPr>
          </a:p>
        </p:txBody>
      </p:sp>
      <p:sp>
        <p:nvSpPr>
          <p:cNvPr id="11270" name="TextBox 7"/>
          <p:cNvSpPr txBox="1">
            <a:spLocks noChangeArrowheads="1"/>
          </p:cNvSpPr>
          <p:nvPr/>
        </p:nvSpPr>
        <p:spPr bwMode="auto">
          <a:xfrm>
            <a:off x="1055688" y="5872163"/>
            <a:ext cx="6759575" cy="457200"/>
          </a:xfrm>
          <a:prstGeom prst="rect">
            <a:avLst/>
          </a:prstGeom>
          <a:noFill/>
          <a:ln w="9525">
            <a:noFill/>
            <a:miter lim="800000"/>
            <a:headEnd/>
            <a:tailEnd/>
          </a:ln>
        </p:spPr>
        <p:txBody>
          <a:bodyPr>
            <a:spAutoFit/>
          </a:bodyPr>
          <a:lstStyle/>
          <a:p>
            <a:r>
              <a:rPr lang="en-US" sz="1200" i="1">
                <a:solidFill>
                  <a:srgbClr val="000000"/>
                </a:solidFill>
                <a:latin typeface="Calibri" pitchFamily="34" charset="0"/>
              </a:rPr>
              <a:t>Note</a:t>
            </a:r>
            <a:r>
              <a:rPr lang="en-US" sz="1200">
                <a:solidFill>
                  <a:srgbClr val="000000"/>
                </a:solidFill>
                <a:latin typeface="Calibri" pitchFamily="34" charset="0"/>
              </a:rPr>
              <a:t>: Values greater than 50 signify an improvement in economic activity.</a:t>
            </a:r>
          </a:p>
          <a:p>
            <a:r>
              <a:rPr lang="en-US" sz="1200" i="1">
                <a:solidFill>
                  <a:srgbClr val="000000"/>
                </a:solidFill>
                <a:latin typeface="Calibri" pitchFamily="34" charset="0"/>
              </a:rPr>
              <a:t>Source</a:t>
            </a:r>
            <a:r>
              <a:rPr lang="en-US" sz="1200">
                <a:solidFill>
                  <a:srgbClr val="000000"/>
                </a:solidFill>
                <a:latin typeface="Calibri" pitchFamily="34" charset="0"/>
              </a:rPr>
              <a:t>: Markit Economics Limited.</a:t>
            </a:r>
          </a:p>
        </p:txBody>
      </p:sp>
      <p:pic>
        <p:nvPicPr>
          <p:cNvPr id="11271" name="Picture 11"/>
          <p:cNvPicPr>
            <a:picLocks noChangeAspect="1" noChangeArrowheads="1"/>
          </p:cNvPicPr>
          <p:nvPr/>
        </p:nvPicPr>
        <p:blipFill>
          <a:blip r:embed="rId3" cstate="print"/>
          <a:srcRect/>
          <a:stretch>
            <a:fillRect/>
          </a:stretch>
        </p:blipFill>
        <p:spPr bwMode="auto">
          <a:xfrm>
            <a:off x="838200" y="1143000"/>
            <a:ext cx="7543800" cy="479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txBox="1">
            <a:spLocks noGrp="1"/>
          </p:cNvSpPr>
          <p:nvPr/>
        </p:nvSpPr>
        <p:spPr bwMode="auto">
          <a:xfrm>
            <a:off x="7596188" y="6245225"/>
            <a:ext cx="1114425" cy="476250"/>
          </a:xfrm>
          <a:prstGeom prst="rect">
            <a:avLst/>
          </a:prstGeom>
          <a:noFill/>
          <a:ln>
            <a:miter lim="800000"/>
            <a:headEnd/>
            <a:tailEnd/>
          </a:ln>
        </p:spPr>
        <p:txBody>
          <a:bodyPr/>
          <a:lstStyle/>
          <a:p>
            <a:pPr algn="r">
              <a:defRPr/>
            </a:pPr>
            <a:fld id="{A7E09857-5096-4B03-BA93-AF675940C5B5}" type="slidenum">
              <a:rPr lang="en-GB" sz="1400">
                <a:solidFill>
                  <a:srgbClr val="786455"/>
                </a:solidFill>
                <a:latin typeface="+mn-lt"/>
                <a:cs typeface="+mn-cs"/>
              </a:rPr>
              <a:pPr algn="r">
                <a:defRPr/>
              </a:pPr>
              <a:t>9</a:t>
            </a:fld>
            <a:endParaRPr lang="en-GB" sz="1400">
              <a:solidFill>
                <a:srgbClr val="786455"/>
              </a:solidFill>
              <a:latin typeface="+mn-lt"/>
              <a:cs typeface="+mn-cs"/>
            </a:endParaRPr>
          </a:p>
        </p:txBody>
      </p:sp>
      <p:sp>
        <p:nvSpPr>
          <p:cNvPr id="13315" name="Rectangle 3"/>
          <p:cNvSpPr>
            <a:spLocks noGrp="1" noChangeArrowheads="1"/>
          </p:cNvSpPr>
          <p:nvPr>
            <p:ph type="title" idx="4294967295"/>
          </p:nvPr>
        </p:nvSpPr>
        <p:spPr>
          <a:xfrm>
            <a:off x="-152400" y="68263"/>
            <a:ext cx="9296400" cy="647700"/>
          </a:xfrm>
        </p:spPr>
        <p:txBody>
          <a:bodyPr/>
          <a:lstStyle/>
          <a:p>
            <a:r>
              <a:rPr lang="en-GB" sz="3200" smtClean="0">
                <a:latin typeface="Helvetica" pitchFamily="34" charset="0"/>
                <a:cs typeface="Arial" charset="0"/>
              </a:rPr>
              <a:t>Real house prices are falling in many countries</a:t>
            </a:r>
          </a:p>
        </p:txBody>
      </p:sp>
      <p:sp>
        <p:nvSpPr>
          <p:cNvPr id="13316" name="Footer Placeholder 9"/>
          <p:cNvSpPr txBox="1">
            <a:spLocks noGrp="1"/>
          </p:cNvSpPr>
          <p:nvPr/>
        </p:nvSpPr>
        <p:spPr bwMode="auto">
          <a:xfrm>
            <a:off x="6705600" y="6237288"/>
            <a:ext cx="1611313" cy="352425"/>
          </a:xfrm>
          <a:prstGeom prst="rect">
            <a:avLst/>
          </a:prstGeom>
          <a:noFill/>
          <a:ln w="9525">
            <a:noFill/>
            <a:miter lim="800000"/>
            <a:headEnd/>
            <a:tailEnd/>
          </a:ln>
        </p:spPr>
        <p:txBody>
          <a:bodyPr/>
          <a:lstStyle/>
          <a:p>
            <a:r>
              <a:rPr lang="en-GB" sz="1400" i="1">
                <a:solidFill>
                  <a:srgbClr val="786455"/>
                </a:solidFill>
                <a:latin typeface="Georgia" pitchFamily="18" charset="0"/>
              </a:rPr>
              <a:t>Economic outlook</a:t>
            </a:r>
          </a:p>
        </p:txBody>
      </p:sp>
      <p:sp>
        <p:nvSpPr>
          <p:cNvPr id="13317" name="Rectangle 1"/>
          <p:cNvSpPr>
            <a:spLocks noChangeArrowheads="1"/>
          </p:cNvSpPr>
          <p:nvPr/>
        </p:nvSpPr>
        <p:spPr bwMode="auto">
          <a:xfrm>
            <a:off x="365125" y="763588"/>
            <a:ext cx="8718550" cy="396875"/>
          </a:xfrm>
          <a:prstGeom prst="rect">
            <a:avLst/>
          </a:prstGeom>
          <a:noFill/>
          <a:ln w="9525">
            <a:noFill/>
            <a:miter lim="800000"/>
            <a:headEnd/>
            <a:tailEnd/>
          </a:ln>
        </p:spPr>
        <p:txBody>
          <a:bodyPr wrap="none" anchor="ctr">
            <a:spAutoFit/>
          </a:bodyPr>
          <a:lstStyle/>
          <a:p>
            <a:pPr algn="ctr" eaLnBrk="0" hangingPunct="0">
              <a:tabLst>
                <a:tab pos="539750" algn="l"/>
                <a:tab pos="755650" algn="l"/>
                <a:tab pos="971550" algn="l"/>
              </a:tabLst>
            </a:pPr>
            <a:r>
              <a:rPr lang="en-GB" sz="2000">
                <a:cs typeface="Times New Roman" pitchFamily="18" charset="0"/>
              </a:rPr>
              <a:t>Proportion of countries with rising house prices, based on quarterly changes</a:t>
            </a:r>
          </a:p>
        </p:txBody>
      </p:sp>
      <p:pic>
        <p:nvPicPr>
          <p:cNvPr id="13318" name="Picture 8"/>
          <p:cNvPicPr>
            <a:picLocks noChangeAspect="1" noChangeArrowheads="1"/>
          </p:cNvPicPr>
          <p:nvPr/>
        </p:nvPicPr>
        <p:blipFill>
          <a:blip r:embed="rId3" cstate="print"/>
          <a:srcRect/>
          <a:stretch>
            <a:fillRect/>
          </a:stretch>
        </p:blipFill>
        <p:spPr bwMode="auto">
          <a:xfrm>
            <a:off x="685800" y="1308100"/>
            <a:ext cx="7323138" cy="4233863"/>
          </a:xfrm>
          <a:prstGeom prst="rect">
            <a:avLst/>
          </a:prstGeom>
          <a:noFill/>
          <a:ln w="9525">
            <a:noFill/>
            <a:miter lim="800000"/>
            <a:headEnd/>
            <a:tailEnd/>
          </a:ln>
        </p:spPr>
      </p:pic>
      <p:sp>
        <p:nvSpPr>
          <p:cNvPr id="13319" name="TextBox 7"/>
          <p:cNvSpPr txBox="1">
            <a:spLocks noChangeArrowheads="1"/>
          </p:cNvSpPr>
          <p:nvPr/>
        </p:nvSpPr>
        <p:spPr bwMode="auto">
          <a:xfrm>
            <a:off x="838200" y="5562600"/>
            <a:ext cx="7673975" cy="639763"/>
          </a:xfrm>
          <a:prstGeom prst="rect">
            <a:avLst/>
          </a:prstGeom>
          <a:noFill/>
          <a:ln w="9525">
            <a:noFill/>
            <a:miter lim="800000"/>
            <a:headEnd/>
            <a:tailEnd/>
          </a:ln>
        </p:spPr>
        <p:txBody>
          <a:bodyPr>
            <a:spAutoFit/>
          </a:bodyPr>
          <a:lstStyle/>
          <a:p>
            <a:r>
              <a:rPr lang="en-US" sz="1200" i="1">
                <a:solidFill>
                  <a:srgbClr val="000000"/>
                </a:solidFill>
                <a:latin typeface="Calibri" pitchFamily="34" charset="0"/>
              </a:rPr>
              <a:t>Note</a:t>
            </a:r>
            <a:r>
              <a:rPr lang="en-US" sz="1200">
                <a:solidFill>
                  <a:srgbClr val="000000"/>
                </a:solidFill>
                <a:latin typeface="Calibri" pitchFamily="34" charset="0"/>
              </a:rPr>
              <a:t>: House prices deflated by the private consumption deflator, published and forecasted. Calculation based on 21 countries (18 in 2011q4 and 10 available in 2012q1)</a:t>
            </a:r>
          </a:p>
          <a:p>
            <a:r>
              <a:rPr lang="en-US" sz="1200" i="1">
                <a:solidFill>
                  <a:srgbClr val="000000"/>
                </a:solidFill>
                <a:latin typeface="Calibri" pitchFamily="34" charset="0"/>
              </a:rPr>
              <a:t>Source</a:t>
            </a:r>
            <a:r>
              <a:rPr lang="en-US" sz="1200">
                <a:solidFill>
                  <a:srgbClr val="000000"/>
                </a:solidFill>
                <a:latin typeface="Calibri" pitchFamily="34" charset="0"/>
              </a:rPr>
              <a:t>: National sources.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CDE_White_FR">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OCDE_White_F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8206</TotalTime>
  <Words>2431</Words>
  <Application>Microsoft Office PowerPoint</Application>
  <PresentationFormat>On-screen Show (4:3)</PresentationFormat>
  <Paragraphs>335</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3_OCDE_White_FR</vt:lpstr>
      <vt:lpstr>Slide 1</vt:lpstr>
      <vt:lpstr>Outline</vt:lpstr>
      <vt:lpstr>Economic outlook</vt:lpstr>
      <vt:lpstr>The outlook for OECD countries</vt:lpstr>
      <vt:lpstr>World growth sustained by emerging economies</vt:lpstr>
      <vt:lpstr>High labour market slack is set to persist…</vt:lpstr>
      <vt:lpstr>…but jobless rates are diverging in key regions</vt:lpstr>
      <vt:lpstr>Business confidence is uneven</vt:lpstr>
      <vt:lpstr>Real house prices are falling in many countries</vt:lpstr>
      <vt:lpstr>Deleveraging has barely begun in the euro area</vt:lpstr>
      <vt:lpstr>Underlying inflation is likely to remain moderate</vt:lpstr>
      <vt:lpstr>Monetary policy rates remain ultra low</vt:lpstr>
      <vt:lpstr>Central banks have expanded asset purchases</vt:lpstr>
      <vt:lpstr>The size of the fiscal challenge</vt:lpstr>
      <vt:lpstr>Public gross debt has risen to high levels</vt:lpstr>
      <vt:lpstr>Fiscal consolidation mix</vt:lpstr>
      <vt:lpstr>Government debt accumulation is slowing</vt:lpstr>
      <vt:lpstr>Public debt sustainability remains a LT challenge</vt:lpstr>
      <vt:lpstr>Growth-friendly consolidation instruments</vt:lpstr>
      <vt:lpstr>Why consolidate?</vt:lpstr>
      <vt:lpstr>Improve health care efficiency</vt:lpstr>
      <vt:lpstr>Boost education efficiency</vt:lpstr>
      <vt:lpstr>Better target social spending</vt:lpstr>
      <vt:lpstr>Shift to less distortionary taxation</vt:lpstr>
      <vt:lpstr>Increase environmental tax revenues</vt:lpstr>
      <vt:lpstr>Foster value added tax performance</vt:lpstr>
      <vt:lpstr>Continue pension reforms</vt:lpstr>
      <vt:lpstr>Structural reforms (labour and product market)</vt:lpstr>
      <vt:lpstr>The crisis has acted as a catalyst for reforms</vt:lpstr>
      <vt:lpstr>Reform progress greater in low-income countries</vt:lpstr>
      <vt:lpstr>Reform implementation and fiscal stance</vt:lpstr>
      <vt:lpstr>Reform packages can have short-term benefits</vt:lpstr>
      <vt:lpstr>Unemployment benefit reforms</vt:lpstr>
      <vt:lpstr>Reforms of job protection</vt:lpstr>
      <vt:lpstr>Active labour market policies</vt:lpstr>
      <vt:lpstr>Administrative extensions of collective agreements</vt:lpstr>
      <vt:lpstr>Product market reforms</vt:lpstr>
      <vt:lpstr>The cycle is important</vt:lpstr>
      <vt:lpstr>Key challenges facing Slovenia to restart growth</vt:lpstr>
      <vt:lpstr>Continue fiscal consolidation</vt:lpstr>
      <vt:lpstr>Reform the pension system</vt:lpstr>
      <vt:lpstr>Recapitalize the banking sector</vt:lpstr>
      <vt:lpstr>Reduce corporate leverage</vt:lpstr>
      <vt:lpstr>Tackle labour market dualism </vt:lpstr>
      <vt:lpstr>Improve competitiveness</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tarver_j</dc:creator>
  <cp:lastModifiedBy>Sonja Primožič</cp:lastModifiedBy>
  <cp:revision>738</cp:revision>
  <dcterms:created xsi:type="dcterms:W3CDTF">2010-11-12T10:00:37Z</dcterms:created>
  <dcterms:modified xsi:type="dcterms:W3CDTF">2012-06-18T13:46:07Z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0x010100F49C4B728F03ED49B3F87C67404BEB03</vt:lpwstr>
  </property>
</Properties>
</file>